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43"/>
  </p:handoutMasterIdLst>
  <p:sldIdLst>
    <p:sldId id="274" r:id="rId2"/>
    <p:sldId id="273" r:id="rId3"/>
    <p:sldId id="275" r:id="rId4"/>
    <p:sldId id="256" r:id="rId5"/>
    <p:sldId id="300" r:id="rId6"/>
    <p:sldId id="257" r:id="rId7"/>
    <p:sldId id="276" r:id="rId8"/>
    <p:sldId id="277" r:id="rId9"/>
    <p:sldId id="258" r:id="rId10"/>
    <p:sldId id="259" r:id="rId11"/>
    <p:sldId id="260" r:id="rId12"/>
    <p:sldId id="261" r:id="rId13"/>
    <p:sldId id="262" r:id="rId14"/>
    <p:sldId id="278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63" r:id="rId31"/>
    <p:sldId id="264" r:id="rId32"/>
    <p:sldId id="265" r:id="rId33"/>
    <p:sldId id="266" r:id="rId34"/>
    <p:sldId id="267" r:id="rId35"/>
    <p:sldId id="268" r:id="rId36"/>
    <p:sldId id="269" r:id="rId37"/>
    <p:sldId id="270" r:id="rId38"/>
    <p:sldId id="299" r:id="rId39"/>
    <p:sldId id="302" r:id="rId40"/>
    <p:sldId id="272" r:id="rId41"/>
    <p:sldId id="301" r:id="rId42"/>
  </p:sldIdLst>
  <p:sldSz cx="9144000" cy="6858000" type="screen4x3"/>
  <p:notesSz cx="9929813" cy="6670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41FBF7-8A49-4390-A1A7-9F3A7D04ECF9}" type="doc">
      <dgm:prSet loTypeId="urn:microsoft.com/office/officeart/2005/8/layout/radial5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10DFCB6-FFDE-4594-B35B-102D04F89270}">
      <dgm:prSet phldrT="[Text]" custT="1"/>
      <dgm:spPr/>
      <dgm:t>
        <a:bodyPr/>
        <a:lstStyle/>
        <a:p>
          <a:r>
            <a:rPr lang="en-US" sz="1600" b="1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பள்ளித் தலைமையைப் பற்றிய பார்வை</a:t>
          </a:r>
          <a:endParaRPr lang="en-US" sz="1600" b="1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gm:t>
    </dgm:pt>
    <dgm:pt modelId="{5A132259-A5AC-40E4-98A6-5F87987C4B19}" type="parTrans" cxnId="{E8429C54-DF1A-4794-A23A-59246092E3B7}">
      <dgm:prSet/>
      <dgm:spPr/>
      <dgm:t>
        <a:bodyPr/>
        <a:lstStyle/>
        <a:p>
          <a:endParaRPr lang="en-US" sz="1600"/>
        </a:p>
      </dgm:t>
    </dgm:pt>
    <dgm:pt modelId="{3AC782ED-C510-4BEB-81F0-3859A08FE452}" type="sibTrans" cxnId="{E8429C54-DF1A-4794-A23A-59246092E3B7}">
      <dgm:prSet/>
      <dgm:spPr/>
      <dgm:t>
        <a:bodyPr/>
        <a:lstStyle/>
        <a:p>
          <a:endParaRPr lang="en-US" sz="1600"/>
        </a:p>
      </dgm:t>
    </dgm:pt>
    <dgm:pt modelId="{A83DC537-B018-41D2-B897-3650FDFE84C1}">
      <dgm:prSet phldrT="[Text]" custT="1"/>
      <dgm:spPr/>
      <dgm:t>
        <a:bodyPr/>
        <a:lstStyle/>
        <a:p>
          <a:r>
            <a:rPr lang="en-US" sz="1600" b="1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கூட்டணியை முன்னெடுத்தல்</a:t>
          </a:r>
          <a:endParaRPr lang="en-US" sz="1600" b="1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gm:t>
    </dgm:pt>
    <dgm:pt modelId="{39CFB0C4-2E3A-4C44-935D-177F2ABE751C}" type="parTrans" cxnId="{16F7952F-9D21-404D-8998-663A738EE88C}">
      <dgm:prSet custT="1"/>
      <dgm:spPr/>
      <dgm:t>
        <a:bodyPr/>
        <a:lstStyle/>
        <a:p>
          <a:endParaRPr lang="en-US" sz="1600"/>
        </a:p>
      </dgm:t>
    </dgm:pt>
    <dgm:pt modelId="{D48066C3-98B7-4390-93F1-40963973BFDE}" type="sibTrans" cxnId="{16F7952F-9D21-404D-8998-663A738EE88C}">
      <dgm:prSet/>
      <dgm:spPr/>
      <dgm:t>
        <a:bodyPr/>
        <a:lstStyle/>
        <a:p>
          <a:endParaRPr lang="en-US" sz="1600"/>
        </a:p>
      </dgm:t>
    </dgm:pt>
    <dgm:pt modelId="{4615A6F4-22F7-49AE-ADE5-78611CACAABB}">
      <dgm:prSet phldrT="[Text]" custT="1"/>
      <dgm:spPr/>
      <dgm:t>
        <a:bodyPr/>
        <a:lstStyle/>
        <a:p>
          <a:r>
            <a:rPr lang="en-US" sz="1600" b="1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கற்றல் கற்பித்தல் செயல் முறைகளில் மாற்றம் செய்தல் </a:t>
          </a:r>
          <a:endParaRPr lang="en-US" sz="1600" b="1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gm:t>
    </dgm:pt>
    <dgm:pt modelId="{1F3A0A2C-A4A4-4404-98D7-D27C8579BC3E}" type="parTrans" cxnId="{46942AFC-59D1-4861-B279-F9EB5E1D8AC5}">
      <dgm:prSet custT="1"/>
      <dgm:spPr/>
      <dgm:t>
        <a:bodyPr/>
        <a:lstStyle/>
        <a:p>
          <a:endParaRPr lang="en-US" sz="1600"/>
        </a:p>
      </dgm:t>
    </dgm:pt>
    <dgm:pt modelId="{1342930A-C59E-4474-B747-2C063EDA04C1}" type="sibTrans" cxnId="{46942AFC-59D1-4861-B279-F9EB5E1D8AC5}">
      <dgm:prSet/>
      <dgm:spPr/>
      <dgm:t>
        <a:bodyPr/>
        <a:lstStyle/>
        <a:p>
          <a:endParaRPr lang="en-US" sz="1600"/>
        </a:p>
      </dgm:t>
    </dgm:pt>
    <dgm:pt modelId="{26CDEE83-D6C8-4BDA-98E4-5119F2B10A7F}">
      <dgm:prSet phldrT="[Text]" custT="1"/>
      <dgm:spPr/>
      <dgm:t>
        <a:bodyPr/>
        <a:lstStyle/>
        <a:p>
          <a:r>
            <a:rPr lang="en-US" sz="1600" b="1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குழுக்களை அமைத்து மேம்படுத்துதல்</a:t>
          </a:r>
          <a:endParaRPr lang="en-US" sz="1600" b="1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gm:t>
    </dgm:pt>
    <dgm:pt modelId="{AF502227-9122-4263-887A-CBCAE59A8C50}" type="parTrans" cxnId="{5714A2F6-D3D2-482D-AE89-25911A800654}">
      <dgm:prSet custT="1"/>
      <dgm:spPr/>
      <dgm:t>
        <a:bodyPr/>
        <a:lstStyle/>
        <a:p>
          <a:endParaRPr lang="en-US" sz="1600"/>
        </a:p>
      </dgm:t>
    </dgm:pt>
    <dgm:pt modelId="{81FD2768-A4E7-41E2-832D-220E8E6483D8}" type="sibTrans" cxnId="{5714A2F6-D3D2-482D-AE89-25911A800654}">
      <dgm:prSet/>
      <dgm:spPr/>
      <dgm:t>
        <a:bodyPr/>
        <a:lstStyle/>
        <a:p>
          <a:endParaRPr lang="en-US" sz="1600"/>
        </a:p>
      </dgm:t>
    </dgm:pt>
    <dgm:pt modelId="{773B3DEC-7E5C-4607-8F4A-7D7341ACFECE}">
      <dgm:prSet phldrT="[Text]" custT="1"/>
      <dgm:spPr/>
      <dgm:t>
        <a:bodyPr/>
        <a:lstStyle/>
        <a:p>
          <a:r>
            <a:rPr lang="en-US" sz="1600" b="1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புதுமைகளை முன்னெடுத்தல்</a:t>
          </a:r>
          <a:endParaRPr lang="en-US" sz="1600" b="1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gm:t>
    </dgm:pt>
    <dgm:pt modelId="{BEF36503-87F4-456B-B40A-FA783C32E41A}" type="parTrans" cxnId="{AC45F3EC-D2A2-4A0C-931E-241D779A4B98}">
      <dgm:prSet custT="1"/>
      <dgm:spPr/>
      <dgm:t>
        <a:bodyPr/>
        <a:lstStyle/>
        <a:p>
          <a:endParaRPr lang="en-US" sz="1600"/>
        </a:p>
      </dgm:t>
    </dgm:pt>
    <dgm:pt modelId="{7B162A8A-462E-4749-97D8-AD405C59D89F}" type="sibTrans" cxnId="{AC45F3EC-D2A2-4A0C-931E-241D779A4B98}">
      <dgm:prSet/>
      <dgm:spPr/>
      <dgm:t>
        <a:bodyPr/>
        <a:lstStyle/>
        <a:p>
          <a:endParaRPr lang="en-US" sz="1600"/>
        </a:p>
      </dgm:t>
    </dgm:pt>
    <dgm:pt modelId="{0E851FC4-DFEC-4DA7-9268-E635923CE76A}">
      <dgm:prSet phldrT="[Text]" phldr="1"/>
      <dgm:spPr/>
      <dgm:t>
        <a:bodyPr/>
        <a:lstStyle/>
        <a:p>
          <a:endParaRPr lang="en-US" sz="1600"/>
        </a:p>
      </dgm:t>
    </dgm:pt>
    <dgm:pt modelId="{DBFF7238-817E-4E4E-836E-FFBA4047ED9E}" type="parTrans" cxnId="{85C1AA20-49E0-4B52-BD8D-9432FA4B18FB}">
      <dgm:prSet/>
      <dgm:spPr/>
      <dgm:t>
        <a:bodyPr/>
        <a:lstStyle/>
        <a:p>
          <a:endParaRPr lang="en-US" sz="1600"/>
        </a:p>
      </dgm:t>
    </dgm:pt>
    <dgm:pt modelId="{60246408-F0BD-42AB-91FB-288C593FA76A}" type="sibTrans" cxnId="{85C1AA20-49E0-4B52-BD8D-9432FA4B18FB}">
      <dgm:prSet/>
      <dgm:spPr/>
      <dgm:t>
        <a:bodyPr/>
        <a:lstStyle/>
        <a:p>
          <a:endParaRPr lang="en-US" sz="1600"/>
        </a:p>
      </dgm:t>
    </dgm:pt>
    <dgm:pt modelId="{12DB0A11-90A2-4936-89FB-DEDD30176140}">
      <dgm:prSet phldrT="[Text]" phldr="1"/>
      <dgm:spPr/>
      <dgm:t>
        <a:bodyPr/>
        <a:lstStyle/>
        <a:p>
          <a:endParaRPr lang="en-US" sz="1600"/>
        </a:p>
      </dgm:t>
    </dgm:pt>
    <dgm:pt modelId="{FD941AD5-B2B4-4EE9-8238-3485F134ACA6}" type="parTrans" cxnId="{4C3D9B67-8FC4-434F-98E9-D2A1E76874A8}">
      <dgm:prSet/>
      <dgm:spPr/>
      <dgm:t>
        <a:bodyPr/>
        <a:lstStyle/>
        <a:p>
          <a:endParaRPr lang="en-US" sz="1600"/>
        </a:p>
      </dgm:t>
    </dgm:pt>
    <dgm:pt modelId="{A75FB365-93EA-40BF-A430-C37D513BCB19}" type="sibTrans" cxnId="{4C3D9B67-8FC4-434F-98E9-D2A1E76874A8}">
      <dgm:prSet/>
      <dgm:spPr/>
      <dgm:t>
        <a:bodyPr/>
        <a:lstStyle/>
        <a:p>
          <a:endParaRPr lang="en-US" sz="1600"/>
        </a:p>
      </dgm:t>
    </dgm:pt>
    <dgm:pt modelId="{78529F7B-D954-45C8-A6A9-D5FA894C86CE}">
      <dgm:prSet phldrT="[Text]" custT="1"/>
      <dgm:spPr/>
      <dgm:t>
        <a:bodyPr/>
        <a:lstStyle/>
        <a:p>
          <a:r>
            <a:rPr lang="en-US" sz="1600" b="1" dirty="0" err="1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பள்ளி</a:t>
          </a:r>
          <a:r>
            <a:rPr lang="en-US" sz="16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sz="1600" b="1" dirty="0" err="1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நிருவாகத்தினை</a:t>
          </a:r>
          <a:r>
            <a:rPr lang="en-US" sz="16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sz="1600" b="1" dirty="0" err="1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வழிநடத்துதல்</a:t>
          </a:r>
          <a:endParaRPr lang="en-US" sz="1600" b="1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gm:t>
    </dgm:pt>
    <dgm:pt modelId="{830D6C7D-9479-4DFB-AB7A-8D70B9C1725E}" type="parTrans" cxnId="{581406B9-41D0-4BC6-9CDB-380EB5715048}">
      <dgm:prSet custT="1"/>
      <dgm:spPr/>
      <dgm:t>
        <a:bodyPr/>
        <a:lstStyle/>
        <a:p>
          <a:endParaRPr lang="en-US" sz="1600"/>
        </a:p>
      </dgm:t>
    </dgm:pt>
    <dgm:pt modelId="{61D27F58-EFA7-4F46-AF35-CFAB279DC44A}" type="sibTrans" cxnId="{581406B9-41D0-4BC6-9CDB-380EB5715048}">
      <dgm:prSet/>
      <dgm:spPr/>
      <dgm:t>
        <a:bodyPr/>
        <a:lstStyle/>
        <a:p>
          <a:endParaRPr lang="en-US" sz="1600"/>
        </a:p>
      </dgm:t>
    </dgm:pt>
    <dgm:pt modelId="{CB5E3B9A-1594-4C55-A359-8AEEDAFA7053}">
      <dgm:prSet phldrT="[Text]" custT="1"/>
      <dgm:spPr/>
      <dgm:t>
        <a:bodyPr/>
        <a:lstStyle/>
        <a:p>
          <a:r>
            <a:rPr lang="en-US" sz="1600" b="1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சுயவளர்ச்சியினை மேம்படுத்துதல்</a:t>
          </a:r>
          <a:endParaRPr lang="en-US" sz="1600" b="1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gm:t>
    </dgm:pt>
    <dgm:pt modelId="{F7EC8446-D723-4F5A-9E18-F770946AAB7F}" type="parTrans" cxnId="{0C68524B-F187-4ADB-8742-EAB0B2BEFD17}">
      <dgm:prSet custT="1"/>
      <dgm:spPr/>
      <dgm:t>
        <a:bodyPr/>
        <a:lstStyle/>
        <a:p>
          <a:endParaRPr lang="en-US" sz="1600"/>
        </a:p>
      </dgm:t>
    </dgm:pt>
    <dgm:pt modelId="{3EDDEB8D-7D11-4C7A-9650-A60B3D1A58AE}" type="sibTrans" cxnId="{0C68524B-F187-4ADB-8742-EAB0B2BEFD17}">
      <dgm:prSet/>
      <dgm:spPr/>
      <dgm:t>
        <a:bodyPr/>
        <a:lstStyle/>
        <a:p>
          <a:endParaRPr lang="en-US" sz="1600"/>
        </a:p>
      </dgm:t>
    </dgm:pt>
    <dgm:pt modelId="{3B84BF57-8FA9-4887-BAB5-AB78479908F1}" type="pres">
      <dgm:prSet presAssocID="{B641FBF7-8A49-4390-A1A7-9F3A7D04ECF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19A14B9-1CD8-4343-A95C-6DBCF21CBE50}" type="pres">
      <dgm:prSet presAssocID="{010DFCB6-FFDE-4594-B35B-102D04F89270}" presName="centerShape" presStyleLbl="node0" presStyleIdx="0" presStyleCnt="1" custScaleX="129541" custScaleY="124599" custLinFactNeighborY="1891"/>
      <dgm:spPr/>
      <dgm:t>
        <a:bodyPr/>
        <a:lstStyle/>
        <a:p>
          <a:endParaRPr lang="en-US"/>
        </a:p>
      </dgm:t>
    </dgm:pt>
    <dgm:pt modelId="{C7562332-2C8E-4A38-9A4A-42F2E4BC552F}" type="pres">
      <dgm:prSet presAssocID="{39CFB0C4-2E3A-4C44-935D-177F2ABE751C}" presName="parTrans" presStyleLbl="sibTrans2D1" presStyleIdx="0" presStyleCnt="6"/>
      <dgm:spPr/>
      <dgm:t>
        <a:bodyPr/>
        <a:lstStyle/>
        <a:p>
          <a:endParaRPr lang="en-US"/>
        </a:p>
      </dgm:t>
    </dgm:pt>
    <dgm:pt modelId="{0ACE81FF-58B5-4DAB-B2F1-521CC6155743}" type="pres">
      <dgm:prSet presAssocID="{39CFB0C4-2E3A-4C44-935D-177F2ABE751C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841FB869-1F8E-4036-BF41-AEEF274FD883}" type="pres">
      <dgm:prSet presAssocID="{A83DC537-B018-41D2-B897-3650FDFE84C1}" presName="node" presStyleLbl="node1" presStyleIdx="0" presStyleCnt="6" custScaleX="139908" custScaleY="120424" custRadScaleRad="112857" custRadScaleInc="-2088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96DDC6-1ECE-4752-9B69-864801A568FB}" type="pres">
      <dgm:prSet presAssocID="{830D6C7D-9479-4DFB-AB7A-8D70B9C1725E}" presName="parTrans" presStyleLbl="sibTrans2D1" presStyleIdx="1" presStyleCnt="6"/>
      <dgm:spPr/>
      <dgm:t>
        <a:bodyPr/>
        <a:lstStyle/>
        <a:p>
          <a:endParaRPr lang="en-US"/>
        </a:p>
      </dgm:t>
    </dgm:pt>
    <dgm:pt modelId="{1355A3D5-61BD-4769-A25F-53EC85679711}" type="pres">
      <dgm:prSet presAssocID="{830D6C7D-9479-4DFB-AB7A-8D70B9C1725E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98E468C9-5217-4402-BDDE-B013B78103E1}" type="pres">
      <dgm:prSet presAssocID="{78529F7B-D954-45C8-A6A9-D5FA894C86CE}" presName="node" presStyleLbl="node1" presStyleIdx="1" presStyleCnt="6" custScaleX="141937" custScaleY="122404" custRadScaleRad="89991" custRadScaleInc="-1960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39021D-F39F-48C7-B429-83CD8AB510E3}" type="pres">
      <dgm:prSet presAssocID="{F7EC8446-D723-4F5A-9E18-F770946AAB7F}" presName="parTrans" presStyleLbl="sibTrans2D1" presStyleIdx="2" presStyleCnt="6"/>
      <dgm:spPr/>
      <dgm:t>
        <a:bodyPr/>
        <a:lstStyle/>
        <a:p>
          <a:endParaRPr lang="en-US"/>
        </a:p>
      </dgm:t>
    </dgm:pt>
    <dgm:pt modelId="{6E7234F4-868A-46CF-AEED-EC97603CD7AA}" type="pres">
      <dgm:prSet presAssocID="{F7EC8446-D723-4F5A-9E18-F770946AAB7F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01B6584F-BE11-44BE-8FA5-9CBC77347505}" type="pres">
      <dgm:prSet presAssocID="{CB5E3B9A-1594-4C55-A359-8AEEDAFA7053}" presName="node" presStyleLbl="node1" presStyleIdx="2" presStyleCnt="6" custScaleX="154399" custScaleY="138734" custRadScaleRad="119976" custRadScaleInc="-1925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FED0F8-F3ED-46CD-9AB3-E063BA17820F}" type="pres">
      <dgm:prSet presAssocID="{1F3A0A2C-A4A4-4404-98D7-D27C8579BC3E}" presName="parTrans" presStyleLbl="sibTrans2D1" presStyleIdx="3" presStyleCnt="6"/>
      <dgm:spPr/>
      <dgm:t>
        <a:bodyPr/>
        <a:lstStyle/>
        <a:p>
          <a:endParaRPr lang="en-US"/>
        </a:p>
      </dgm:t>
    </dgm:pt>
    <dgm:pt modelId="{8C4FF165-A590-402D-8E11-ED72992531CC}" type="pres">
      <dgm:prSet presAssocID="{1F3A0A2C-A4A4-4404-98D7-D27C8579BC3E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641822F2-A926-4D6F-B2D0-C390ECF52A49}" type="pres">
      <dgm:prSet presAssocID="{4615A6F4-22F7-49AE-ADE5-78611CACAABB}" presName="node" presStyleLbl="node1" presStyleIdx="3" presStyleCnt="6" custScaleX="139908" custScaleY="132624" custRadScaleRad="114926" custRadScaleInc="-2180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F04BDA-DD20-4504-B411-06E8B2A09284}" type="pres">
      <dgm:prSet presAssocID="{AF502227-9122-4263-887A-CBCAE59A8C50}" presName="parTrans" presStyleLbl="sibTrans2D1" presStyleIdx="4" presStyleCnt="6"/>
      <dgm:spPr/>
      <dgm:t>
        <a:bodyPr/>
        <a:lstStyle/>
        <a:p>
          <a:endParaRPr lang="en-US"/>
        </a:p>
      </dgm:t>
    </dgm:pt>
    <dgm:pt modelId="{B7867062-8CC5-4238-BEEA-8B58EF4DA841}" type="pres">
      <dgm:prSet presAssocID="{AF502227-9122-4263-887A-CBCAE59A8C50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A39317E-3C70-438B-9519-C19D0123D175}" type="pres">
      <dgm:prSet presAssocID="{26CDEE83-D6C8-4BDA-98E4-5119F2B10A7F}" presName="node" presStyleLbl="node1" presStyleIdx="4" presStyleCnt="6" custScaleX="142045" custScaleY="117883" custRadScaleRad="95542" custRadScaleInc="-2057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757FC1-A30D-411D-98A3-80BCAA47E1B5}" type="pres">
      <dgm:prSet presAssocID="{BEF36503-87F4-456B-B40A-FA783C32E41A}" presName="parTrans" presStyleLbl="sibTrans2D1" presStyleIdx="5" presStyleCnt="6"/>
      <dgm:spPr/>
      <dgm:t>
        <a:bodyPr/>
        <a:lstStyle/>
        <a:p>
          <a:endParaRPr lang="en-US"/>
        </a:p>
      </dgm:t>
    </dgm:pt>
    <dgm:pt modelId="{C2AF2020-1C6D-4117-8D94-65D38B065332}" type="pres">
      <dgm:prSet presAssocID="{BEF36503-87F4-456B-B40A-FA783C32E41A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31AB4855-F4C3-4D30-A972-8610971E2BC4}" type="pres">
      <dgm:prSet presAssocID="{773B3DEC-7E5C-4607-8F4A-7D7341ACFECE}" presName="node" presStyleLbl="node1" presStyleIdx="5" presStyleCnt="6" custScaleX="145712" custScaleY="123099" custRadScaleRad="123519" custRadScaleInc="-1820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4A7491B-260F-4170-B27B-D1FECF93212C}" type="presOf" srcId="{F7EC8446-D723-4F5A-9E18-F770946AAB7F}" destId="{6E7234F4-868A-46CF-AEED-EC97603CD7AA}" srcOrd="1" destOrd="0" presId="urn:microsoft.com/office/officeart/2005/8/layout/radial5"/>
    <dgm:cxn modelId="{D82AEDB8-59FB-418D-A73E-14D156D91A04}" type="presOf" srcId="{CB5E3B9A-1594-4C55-A359-8AEEDAFA7053}" destId="{01B6584F-BE11-44BE-8FA5-9CBC77347505}" srcOrd="0" destOrd="0" presId="urn:microsoft.com/office/officeart/2005/8/layout/radial5"/>
    <dgm:cxn modelId="{136E18B9-1452-41C6-A719-5E45928E29B6}" type="presOf" srcId="{F7EC8446-D723-4F5A-9E18-F770946AAB7F}" destId="{2D39021D-F39F-48C7-B429-83CD8AB510E3}" srcOrd="0" destOrd="0" presId="urn:microsoft.com/office/officeart/2005/8/layout/radial5"/>
    <dgm:cxn modelId="{23F0BE47-2345-4FFB-BD2D-E2ADFD2D33EC}" type="presOf" srcId="{78529F7B-D954-45C8-A6A9-D5FA894C86CE}" destId="{98E468C9-5217-4402-BDDE-B013B78103E1}" srcOrd="0" destOrd="0" presId="urn:microsoft.com/office/officeart/2005/8/layout/radial5"/>
    <dgm:cxn modelId="{581406B9-41D0-4BC6-9CDB-380EB5715048}" srcId="{010DFCB6-FFDE-4594-B35B-102D04F89270}" destId="{78529F7B-D954-45C8-A6A9-D5FA894C86CE}" srcOrd="1" destOrd="0" parTransId="{830D6C7D-9479-4DFB-AB7A-8D70B9C1725E}" sibTransId="{61D27F58-EFA7-4F46-AF35-CFAB279DC44A}"/>
    <dgm:cxn modelId="{CFC51C2B-5EB9-4298-81A0-8D58AFCEA365}" type="presOf" srcId="{BEF36503-87F4-456B-B40A-FA783C32E41A}" destId="{39757FC1-A30D-411D-98A3-80BCAA47E1B5}" srcOrd="0" destOrd="0" presId="urn:microsoft.com/office/officeart/2005/8/layout/radial5"/>
    <dgm:cxn modelId="{868C821D-48FC-4E49-B4C8-C60AF0A26F26}" type="presOf" srcId="{AF502227-9122-4263-887A-CBCAE59A8C50}" destId="{D7F04BDA-DD20-4504-B411-06E8B2A09284}" srcOrd="0" destOrd="0" presId="urn:microsoft.com/office/officeart/2005/8/layout/radial5"/>
    <dgm:cxn modelId="{0C68524B-F187-4ADB-8742-EAB0B2BEFD17}" srcId="{010DFCB6-FFDE-4594-B35B-102D04F89270}" destId="{CB5E3B9A-1594-4C55-A359-8AEEDAFA7053}" srcOrd="2" destOrd="0" parTransId="{F7EC8446-D723-4F5A-9E18-F770946AAB7F}" sibTransId="{3EDDEB8D-7D11-4C7A-9650-A60B3D1A58AE}"/>
    <dgm:cxn modelId="{5714A2F6-D3D2-482D-AE89-25911A800654}" srcId="{010DFCB6-FFDE-4594-B35B-102D04F89270}" destId="{26CDEE83-D6C8-4BDA-98E4-5119F2B10A7F}" srcOrd="4" destOrd="0" parTransId="{AF502227-9122-4263-887A-CBCAE59A8C50}" sibTransId="{81FD2768-A4E7-41E2-832D-220E8E6483D8}"/>
    <dgm:cxn modelId="{A8E63EBE-4539-468A-B4A0-FF06998DD6AA}" type="presOf" srcId="{39CFB0C4-2E3A-4C44-935D-177F2ABE751C}" destId="{0ACE81FF-58B5-4DAB-B2F1-521CC6155743}" srcOrd="1" destOrd="0" presId="urn:microsoft.com/office/officeart/2005/8/layout/radial5"/>
    <dgm:cxn modelId="{D13D7B52-5225-4CCC-B61A-7413CD2239AD}" type="presOf" srcId="{773B3DEC-7E5C-4607-8F4A-7D7341ACFECE}" destId="{31AB4855-F4C3-4D30-A972-8610971E2BC4}" srcOrd="0" destOrd="0" presId="urn:microsoft.com/office/officeart/2005/8/layout/radial5"/>
    <dgm:cxn modelId="{D166968F-643B-4809-96D2-F78AB4418297}" type="presOf" srcId="{830D6C7D-9479-4DFB-AB7A-8D70B9C1725E}" destId="{4096DDC6-1ECE-4752-9B69-864801A568FB}" srcOrd="0" destOrd="0" presId="urn:microsoft.com/office/officeart/2005/8/layout/radial5"/>
    <dgm:cxn modelId="{FC4AC3CE-AEAA-4FBB-B3D5-1EF045F871A3}" type="presOf" srcId="{1F3A0A2C-A4A4-4404-98D7-D27C8579BC3E}" destId="{18FED0F8-F3ED-46CD-9AB3-E063BA17820F}" srcOrd="0" destOrd="0" presId="urn:microsoft.com/office/officeart/2005/8/layout/radial5"/>
    <dgm:cxn modelId="{5633654B-7130-4DFB-BBAA-5FC4F66DE641}" type="presOf" srcId="{B641FBF7-8A49-4390-A1A7-9F3A7D04ECF9}" destId="{3B84BF57-8FA9-4887-BAB5-AB78479908F1}" srcOrd="0" destOrd="0" presId="urn:microsoft.com/office/officeart/2005/8/layout/radial5"/>
    <dgm:cxn modelId="{AC45F3EC-D2A2-4A0C-931E-241D779A4B98}" srcId="{010DFCB6-FFDE-4594-B35B-102D04F89270}" destId="{773B3DEC-7E5C-4607-8F4A-7D7341ACFECE}" srcOrd="5" destOrd="0" parTransId="{BEF36503-87F4-456B-B40A-FA783C32E41A}" sibTransId="{7B162A8A-462E-4749-97D8-AD405C59D89F}"/>
    <dgm:cxn modelId="{9EEC9F63-8B14-4F11-9A5D-3371D701B3BD}" type="presOf" srcId="{A83DC537-B018-41D2-B897-3650FDFE84C1}" destId="{841FB869-1F8E-4036-BF41-AEEF274FD883}" srcOrd="0" destOrd="0" presId="urn:microsoft.com/office/officeart/2005/8/layout/radial5"/>
    <dgm:cxn modelId="{16F7952F-9D21-404D-8998-663A738EE88C}" srcId="{010DFCB6-FFDE-4594-B35B-102D04F89270}" destId="{A83DC537-B018-41D2-B897-3650FDFE84C1}" srcOrd="0" destOrd="0" parTransId="{39CFB0C4-2E3A-4C44-935D-177F2ABE751C}" sibTransId="{D48066C3-98B7-4390-93F1-40963973BFDE}"/>
    <dgm:cxn modelId="{4BC34A96-B426-45BC-BE5B-87EF276F6728}" type="presOf" srcId="{1F3A0A2C-A4A4-4404-98D7-D27C8579BC3E}" destId="{8C4FF165-A590-402D-8E11-ED72992531CC}" srcOrd="1" destOrd="0" presId="urn:microsoft.com/office/officeart/2005/8/layout/radial5"/>
    <dgm:cxn modelId="{E8429C54-DF1A-4794-A23A-59246092E3B7}" srcId="{B641FBF7-8A49-4390-A1A7-9F3A7D04ECF9}" destId="{010DFCB6-FFDE-4594-B35B-102D04F89270}" srcOrd="0" destOrd="0" parTransId="{5A132259-A5AC-40E4-98A6-5F87987C4B19}" sibTransId="{3AC782ED-C510-4BEB-81F0-3859A08FE452}"/>
    <dgm:cxn modelId="{060689D6-5BBB-4B85-B6FB-CFA887B34DC9}" type="presOf" srcId="{BEF36503-87F4-456B-B40A-FA783C32E41A}" destId="{C2AF2020-1C6D-4117-8D94-65D38B065332}" srcOrd="1" destOrd="0" presId="urn:microsoft.com/office/officeart/2005/8/layout/radial5"/>
    <dgm:cxn modelId="{A0C482E0-3837-44CC-9523-7FF09F89FC19}" type="presOf" srcId="{830D6C7D-9479-4DFB-AB7A-8D70B9C1725E}" destId="{1355A3D5-61BD-4769-A25F-53EC85679711}" srcOrd="1" destOrd="0" presId="urn:microsoft.com/office/officeart/2005/8/layout/radial5"/>
    <dgm:cxn modelId="{46942AFC-59D1-4861-B279-F9EB5E1D8AC5}" srcId="{010DFCB6-FFDE-4594-B35B-102D04F89270}" destId="{4615A6F4-22F7-49AE-ADE5-78611CACAABB}" srcOrd="3" destOrd="0" parTransId="{1F3A0A2C-A4A4-4404-98D7-D27C8579BC3E}" sibTransId="{1342930A-C59E-4474-B747-2C063EDA04C1}"/>
    <dgm:cxn modelId="{E9474D74-C3F8-4C7A-9769-E2EC7FD11EF8}" type="presOf" srcId="{4615A6F4-22F7-49AE-ADE5-78611CACAABB}" destId="{641822F2-A926-4D6F-B2D0-C390ECF52A49}" srcOrd="0" destOrd="0" presId="urn:microsoft.com/office/officeart/2005/8/layout/radial5"/>
    <dgm:cxn modelId="{240850BF-5749-4840-B23B-E681553E2881}" type="presOf" srcId="{39CFB0C4-2E3A-4C44-935D-177F2ABE751C}" destId="{C7562332-2C8E-4A38-9A4A-42F2E4BC552F}" srcOrd="0" destOrd="0" presId="urn:microsoft.com/office/officeart/2005/8/layout/radial5"/>
    <dgm:cxn modelId="{3BC4144A-7EA2-442F-9438-766D11EB4B9D}" type="presOf" srcId="{26CDEE83-D6C8-4BDA-98E4-5119F2B10A7F}" destId="{BA39317E-3C70-438B-9519-C19D0123D175}" srcOrd="0" destOrd="0" presId="urn:microsoft.com/office/officeart/2005/8/layout/radial5"/>
    <dgm:cxn modelId="{4C3D9B67-8FC4-434F-98E9-D2A1E76874A8}" srcId="{B641FBF7-8A49-4390-A1A7-9F3A7D04ECF9}" destId="{12DB0A11-90A2-4936-89FB-DEDD30176140}" srcOrd="2" destOrd="0" parTransId="{FD941AD5-B2B4-4EE9-8238-3485F134ACA6}" sibTransId="{A75FB365-93EA-40BF-A430-C37D513BCB19}"/>
    <dgm:cxn modelId="{1F1D5D0B-9D90-42CA-AAA2-992BBA018F15}" type="presOf" srcId="{AF502227-9122-4263-887A-CBCAE59A8C50}" destId="{B7867062-8CC5-4238-BEEA-8B58EF4DA841}" srcOrd="1" destOrd="0" presId="urn:microsoft.com/office/officeart/2005/8/layout/radial5"/>
    <dgm:cxn modelId="{85C1AA20-49E0-4B52-BD8D-9432FA4B18FB}" srcId="{B641FBF7-8A49-4390-A1A7-9F3A7D04ECF9}" destId="{0E851FC4-DFEC-4DA7-9268-E635923CE76A}" srcOrd="1" destOrd="0" parTransId="{DBFF7238-817E-4E4E-836E-FFBA4047ED9E}" sibTransId="{60246408-F0BD-42AB-91FB-288C593FA76A}"/>
    <dgm:cxn modelId="{CAFC861E-B2FD-4311-8FEF-64633420D777}" type="presOf" srcId="{010DFCB6-FFDE-4594-B35B-102D04F89270}" destId="{519A14B9-1CD8-4343-A95C-6DBCF21CBE50}" srcOrd="0" destOrd="0" presId="urn:microsoft.com/office/officeart/2005/8/layout/radial5"/>
    <dgm:cxn modelId="{406D1141-26F0-48DC-B344-5DEF541D9ED3}" type="presParOf" srcId="{3B84BF57-8FA9-4887-BAB5-AB78479908F1}" destId="{519A14B9-1CD8-4343-A95C-6DBCF21CBE50}" srcOrd="0" destOrd="0" presId="urn:microsoft.com/office/officeart/2005/8/layout/radial5"/>
    <dgm:cxn modelId="{F73B9455-CF78-4EB8-A5C3-C859E8C9D8B2}" type="presParOf" srcId="{3B84BF57-8FA9-4887-BAB5-AB78479908F1}" destId="{C7562332-2C8E-4A38-9A4A-42F2E4BC552F}" srcOrd="1" destOrd="0" presId="urn:microsoft.com/office/officeart/2005/8/layout/radial5"/>
    <dgm:cxn modelId="{D9C3FF70-DEA9-4EB0-900A-B99DA4CCF61A}" type="presParOf" srcId="{C7562332-2C8E-4A38-9A4A-42F2E4BC552F}" destId="{0ACE81FF-58B5-4DAB-B2F1-521CC6155743}" srcOrd="0" destOrd="0" presId="urn:microsoft.com/office/officeart/2005/8/layout/radial5"/>
    <dgm:cxn modelId="{6D001C0C-E377-4AE6-A026-493175DF9F27}" type="presParOf" srcId="{3B84BF57-8FA9-4887-BAB5-AB78479908F1}" destId="{841FB869-1F8E-4036-BF41-AEEF274FD883}" srcOrd="2" destOrd="0" presId="urn:microsoft.com/office/officeart/2005/8/layout/radial5"/>
    <dgm:cxn modelId="{BED53665-1525-4D83-99D8-AC3E5FC68BB6}" type="presParOf" srcId="{3B84BF57-8FA9-4887-BAB5-AB78479908F1}" destId="{4096DDC6-1ECE-4752-9B69-864801A568FB}" srcOrd="3" destOrd="0" presId="urn:microsoft.com/office/officeart/2005/8/layout/radial5"/>
    <dgm:cxn modelId="{43FB4982-C634-497F-A915-CE2364007C80}" type="presParOf" srcId="{4096DDC6-1ECE-4752-9B69-864801A568FB}" destId="{1355A3D5-61BD-4769-A25F-53EC85679711}" srcOrd="0" destOrd="0" presId="urn:microsoft.com/office/officeart/2005/8/layout/radial5"/>
    <dgm:cxn modelId="{930DCC85-7EBB-4AA6-8CED-32D594F4ADE7}" type="presParOf" srcId="{3B84BF57-8FA9-4887-BAB5-AB78479908F1}" destId="{98E468C9-5217-4402-BDDE-B013B78103E1}" srcOrd="4" destOrd="0" presId="urn:microsoft.com/office/officeart/2005/8/layout/radial5"/>
    <dgm:cxn modelId="{F0DC7012-34B9-4F5D-A096-44823457B0AE}" type="presParOf" srcId="{3B84BF57-8FA9-4887-BAB5-AB78479908F1}" destId="{2D39021D-F39F-48C7-B429-83CD8AB510E3}" srcOrd="5" destOrd="0" presId="urn:microsoft.com/office/officeart/2005/8/layout/radial5"/>
    <dgm:cxn modelId="{29DF3451-B568-49D3-85A6-C8B765D52CBC}" type="presParOf" srcId="{2D39021D-F39F-48C7-B429-83CD8AB510E3}" destId="{6E7234F4-868A-46CF-AEED-EC97603CD7AA}" srcOrd="0" destOrd="0" presId="urn:microsoft.com/office/officeart/2005/8/layout/radial5"/>
    <dgm:cxn modelId="{DF5A703F-D591-4B4B-BAC5-1E8FDEE0911E}" type="presParOf" srcId="{3B84BF57-8FA9-4887-BAB5-AB78479908F1}" destId="{01B6584F-BE11-44BE-8FA5-9CBC77347505}" srcOrd="6" destOrd="0" presId="urn:microsoft.com/office/officeart/2005/8/layout/radial5"/>
    <dgm:cxn modelId="{FDFE2428-D0A9-4D0E-BA6F-3DB302025957}" type="presParOf" srcId="{3B84BF57-8FA9-4887-BAB5-AB78479908F1}" destId="{18FED0F8-F3ED-46CD-9AB3-E063BA17820F}" srcOrd="7" destOrd="0" presId="urn:microsoft.com/office/officeart/2005/8/layout/radial5"/>
    <dgm:cxn modelId="{003C0653-AC9A-48CB-8EC8-5C92837A53C1}" type="presParOf" srcId="{18FED0F8-F3ED-46CD-9AB3-E063BA17820F}" destId="{8C4FF165-A590-402D-8E11-ED72992531CC}" srcOrd="0" destOrd="0" presId="urn:microsoft.com/office/officeart/2005/8/layout/radial5"/>
    <dgm:cxn modelId="{CC138AE5-2F0C-4388-B31F-78E5F50EAC65}" type="presParOf" srcId="{3B84BF57-8FA9-4887-BAB5-AB78479908F1}" destId="{641822F2-A926-4D6F-B2D0-C390ECF52A49}" srcOrd="8" destOrd="0" presId="urn:microsoft.com/office/officeart/2005/8/layout/radial5"/>
    <dgm:cxn modelId="{1A8EF9B5-AA1A-4F0E-AD98-739AA301546A}" type="presParOf" srcId="{3B84BF57-8FA9-4887-BAB5-AB78479908F1}" destId="{D7F04BDA-DD20-4504-B411-06E8B2A09284}" srcOrd="9" destOrd="0" presId="urn:microsoft.com/office/officeart/2005/8/layout/radial5"/>
    <dgm:cxn modelId="{19482B08-51FC-4DBF-82F7-F0DC85BF8772}" type="presParOf" srcId="{D7F04BDA-DD20-4504-B411-06E8B2A09284}" destId="{B7867062-8CC5-4238-BEEA-8B58EF4DA841}" srcOrd="0" destOrd="0" presId="urn:microsoft.com/office/officeart/2005/8/layout/radial5"/>
    <dgm:cxn modelId="{F6FC0E77-8BA4-4365-98C3-19E4E1EFEB71}" type="presParOf" srcId="{3B84BF57-8FA9-4887-BAB5-AB78479908F1}" destId="{BA39317E-3C70-438B-9519-C19D0123D175}" srcOrd="10" destOrd="0" presId="urn:microsoft.com/office/officeart/2005/8/layout/radial5"/>
    <dgm:cxn modelId="{44893E47-DCAE-464F-B303-0980E327C16F}" type="presParOf" srcId="{3B84BF57-8FA9-4887-BAB5-AB78479908F1}" destId="{39757FC1-A30D-411D-98A3-80BCAA47E1B5}" srcOrd="11" destOrd="0" presId="urn:microsoft.com/office/officeart/2005/8/layout/radial5"/>
    <dgm:cxn modelId="{86AA2B6E-1FAC-4B9C-BC96-189B15978237}" type="presParOf" srcId="{39757FC1-A30D-411D-98A3-80BCAA47E1B5}" destId="{C2AF2020-1C6D-4117-8D94-65D38B065332}" srcOrd="0" destOrd="0" presId="urn:microsoft.com/office/officeart/2005/8/layout/radial5"/>
    <dgm:cxn modelId="{C608679A-C04C-42FE-B983-6B6529457BFA}" type="presParOf" srcId="{3B84BF57-8FA9-4887-BAB5-AB78479908F1}" destId="{31AB4855-F4C3-4D30-A972-8610971E2BC4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9A14B9-1CD8-4343-A95C-6DBCF21CBE50}">
      <dsp:nvSpPr>
        <dsp:cNvPr id="0" name=""/>
        <dsp:cNvSpPr/>
      </dsp:nvSpPr>
      <dsp:spPr>
        <a:xfrm>
          <a:off x="3352803" y="2208245"/>
          <a:ext cx="2061419" cy="198277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பள்ளித் தலைமையைப் பற்றிய பார்வை</a:t>
          </a:r>
          <a:endParaRPr lang="en-US" sz="1600" b="1" kern="1200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sp:txBody>
      <dsp:txXfrm>
        <a:off x="3654691" y="2498616"/>
        <a:ext cx="1457643" cy="1402033"/>
      </dsp:txXfrm>
    </dsp:sp>
    <dsp:sp modelId="{C7562332-2C8E-4A38-9A4A-42F2E4BC552F}">
      <dsp:nvSpPr>
        <dsp:cNvPr id="0" name=""/>
        <dsp:cNvSpPr/>
      </dsp:nvSpPr>
      <dsp:spPr>
        <a:xfrm rot="12542017">
          <a:off x="3125821" y="2296947"/>
          <a:ext cx="280725" cy="5649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3204746" y="2430376"/>
        <a:ext cx="196508" cy="338980"/>
      </dsp:txXfrm>
    </dsp:sp>
    <dsp:sp modelId="{841FB869-1F8E-4036-BF41-AEEF274FD883}">
      <dsp:nvSpPr>
        <dsp:cNvPr id="0" name=""/>
        <dsp:cNvSpPr/>
      </dsp:nvSpPr>
      <dsp:spPr>
        <a:xfrm>
          <a:off x="888395" y="904276"/>
          <a:ext cx="2324803" cy="200104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கூட்டணியை முன்னெடுத்தல்</a:t>
          </a:r>
          <a:endParaRPr lang="en-US" sz="1600" b="1" kern="1200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sp:txBody>
      <dsp:txXfrm>
        <a:off x="1228855" y="1197322"/>
        <a:ext cx="1643883" cy="1414952"/>
      </dsp:txXfrm>
    </dsp:sp>
    <dsp:sp modelId="{4096DDC6-1ECE-4752-9B69-864801A568FB}">
      <dsp:nvSpPr>
        <dsp:cNvPr id="0" name=""/>
        <dsp:cNvSpPr/>
      </dsp:nvSpPr>
      <dsp:spPr>
        <a:xfrm rot="16267628">
          <a:off x="4358606" y="1841646"/>
          <a:ext cx="92132" cy="5649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225503"/>
            <a:satOff val="-733"/>
            <a:lumOff val="302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4372154" y="1968456"/>
        <a:ext cx="64492" cy="338980"/>
      </dsp:txXfrm>
    </dsp:sp>
    <dsp:sp modelId="{98E468C9-5217-4402-BDDE-B013B78103E1}">
      <dsp:nvSpPr>
        <dsp:cNvPr id="0" name=""/>
        <dsp:cNvSpPr/>
      </dsp:nvSpPr>
      <dsp:spPr>
        <a:xfrm>
          <a:off x="3247180" y="822"/>
          <a:ext cx="2358518" cy="2033945"/>
        </a:xfrm>
        <a:prstGeom prst="ellipse">
          <a:avLst/>
        </a:prstGeom>
        <a:solidFill>
          <a:schemeClr val="accent5">
            <a:hueOff val="1225503"/>
            <a:satOff val="-733"/>
            <a:lumOff val="302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பள்ளி</a:t>
          </a:r>
          <a:r>
            <a:rPr lang="en-US" sz="1600" b="1" kern="12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sz="1600" b="1" kern="1200" dirty="0" err="1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நிருவாகத்தினை</a:t>
          </a:r>
          <a:r>
            <a:rPr lang="en-US" sz="1600" b="1" kern="12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sz="1600" b="1" kern="1200" dirty="0" err="1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வழிநடத்துதல்</a:t>
          </a:r>
          <a:endParaRPr lang="en-US" sz="1600" b="1" kern="1200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sp:txBody>
      <dsp:txXfrm>
        <a:off x="3592577" y="298686"/>
        <a:ext cx="1667724" cy="1438217"/>
      </dsp:txXfrm>
    </dsp:sp>
    <dsp:sp modelId="{2D39021D-F39F-48C7-B429-83CD8AB510E3}">
      <dsp:nvSpPr>
        <dsp:cNvPr id="0" name=""/>
        <dsp:cNvSpPr/>
      </dsp:nvSpPr>
      <dsp:spPr>
        <a:xfrm rot="19839213">
          <a:off x="5362605" y="2282369"/>
          <a:ext cx="299854" cy="5649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451006"/>
            <a:satOff val="-1466"/>
            <a:lumOff val="603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5368377" y="2417405"/>
        <a:ext cx="209898" cy="338980"/>
      </dsp:txXfrm>
    </dsp:sp>
    <dsp:sp modelId="{01B6584F-BE11-44BE-8FA5-9CBC77347505}">
      <dsp:nvSpPr>
        <dsp:cNvPr id="0" name=""/>
        <dsp:cNvSpPr/>
      </dsp:nvSpPr>
      <dsp:spPr>
        <a:xfrm>
          <a:off x="5571167" y="657997"/>
          <a:ext cx="2565595" cy="2305295"/>
        </a:xfrm>
        <a:prstGeom prst="ellipse">
          <a:avLst/>
        </a:prstGeom>
        <a:solidFill>
          <a:schemeClr val="accent5">
            <a:hueOff val="2451006"/>
            <a:satOff val="-1466"/>
            <a:lumOff val="603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சுயவளர்ச்சியினை மேம்படுத்துதல்</a:t>
          </a:r>
          <a:endParaRPr lang="en-US" sz="1600" b="1" kern="1200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sp:txBody>
      <dsp:txXfrm>
        <a:off x="5946890" y="995600"/>
        <a:ext cx="1814149" cy="1630089"/>
      </dsp:txXfrm>
    </dsp:sp>
    <dsp:sp modelId="{18FED0F8-F3ED-46CD-9AB3-E063BA17820F}">
      <dsp:nvSpPr>
        <dsp:cNvPr id="0" name=""/>
        <dsp:cNvSpPr/>
      </dsp:nvSpPr>
      <dsp:spPr>
        <a:xfrm rot="1370866">
          <a:off x="5411676" y="3401947"/>
          <a:ext cx="244874" cy="5649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3676508"/>
            <a:satOff val="-2200"/>
            <a:lumOff val="905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5414558" y="3500678"/>
        <a:ext cx="171412" cy="338980"/>
      </dsp:txXfrm>
    </dsp:sp>
    <dsp:sp modelId="{641822F2-A926-4D6F-B2D0-C390ECF52A49}">
      <dsp:nvSpPr>
        <dsp:cNvPr id="0" name=""/>
        <dsp:cNvSpPr/>
      </dsp:nvSpPr>
      <dsp:spPr>
        <a:xfrm>
          <a:off x="5653187" y="3122487"/>
          <a:ext cx="2324803" cy="2203767"/>
        </a:xfrm>
        <a:prstGeom prst="ellipse">
          <a:avLst/>
        </a:prstGeom>
        <a:solidFill>
          <a:schemeClr val="accent5">
            <a:hueOff val="3676508"/>
            <a:satOff val="-2200"/>
            <a:lumOff val="905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கற்றல் கற்பித்தல் செயல் முறைகளில் மாற்றம் செய்தல் </a:t>
          </a:r>
          <a:endParaRPr lang="en-US" sz="1600" b="1" kern="1200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sp:txBody>
      <dsp:txXfrm>
        <a:off x="5993647" y="3445221"/>
        <a:ext cx="1643883" cy="1558299"/>
      </dsp:txXfrm>
    </dsp:sp>
    <dsp:sp modelId="{D7F04BDA-DD20-4504-B411-06E8B2A09284}">
      <dsp:nvSpPr>
        <dsp:cNvPr id="0" name=""/>
        <dsp:cNvSpPr/>
      </dsp:nvSpPr>
      <dsp:spPr>
        <a:xfrm rot="5291391">
          <a:off x="4373760" y="3987816"/>
          <a:ext cx="87177" cy="5649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4902011"/>
            <a:satOff val="-2933"/>
            <a:lumOff val="1207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4386423" y="4087739"/>
        <a:ext cx="61024" cy="338980"/>
      </dsp:txXfrm>
    </dsp:sp>
    <dsp:sp modelId="{BA39317E-3C70-438B-9519-C19D0123D175}">
      <dsp:nvSpPr>
        <dsp:cNvPr id="0" name=""/>
        <dsp:cNvSpPr/>
      </dsp:nvSpPr>
      <dsp:spPr>
        <a:xfrm>
          <a:off x="3270810" y="4354631"/>
          <a:ext cx="2360313" cy="1958821"/>
        </a:xfrm>
        <a:prstGeom prst="ellipse">
          <a:avLst/>
        </a:prstGeom>
        <a:solidFill>
          <a:schemeClr val="accent5">
            <a:hueOff val="4902011"/>
            <a:satOff val="-2933"/>
            <a:lumOff val="1207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குழுக்களை அமைத்து மேம்படுத்துதல்</a:t>
          </a:r>
          <a:endParaRPr lang="en-US" sz="1600" b="1" kern="1200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sp:txBody>
      <dsp:txXfrm>
        <a:off x="3616470" y="4641494"/>
        <a:ext cx="1668993" cy="1385095"/>
      </dsp:txXfrm>
    </dsp:sp>
    <dsp:sp modelId="{39757FC1-A30D-411D-98A3-80BCAA47E1B5}">
      <dsp:nvSpPr>
        <dsp:cNvPr id="0" name=""/>
        <dsp:cNvSpPr/>
      </dsp:nvSpPr>
      <dsp:spPr>
        <a:xfrm rot="9419276">
          <a:off x="2985734" y="3438849"/>
          <a:ext cx="338903" cy="5649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6127514"/>
            <a:satOff val="-3666"/>
            <a:lumOff val="150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3083360" y="3531969"/>
        <a:ext cx="237232" cy="338980"/>
      </dsp:txXfrm>
    </dsp:sp>
    <dsp:sp modelId="{31AB4855-F4C3-4D30-A972-8610971E2BC4}">
      <dsp:nvSpPr>
        <dsp:cNvPr id="0" name=""/>
        <dsp:cNvSpPr/>
      </dsp:nvSpPr>
      <dsp:spPr>
        <a:xfrm>
          <a:off x="559831" y="3286713"/>
          <a:ext cx="2421246" cy="2045494"/>
        </a:xfrm>
        <a:prstGeom prst="ellipse">
          <a:avLst/>
        </a:prstGeom>
        <a:solidFill>
          <a:schemeClr val="accent5">
            <a:hueOff val="6127514"/>
            <a:satOff val="-3666"/>
            <a:lumOff val="1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புதுமைகளை முன்னெடுத்தல்</a:t>
          </a:r>
          <a:endParaRPr lang="en-US" sz="1600" b="1" kern="1200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sp:txBody>
      <dsp:txXfrm>
        <a:off x="914414" y="3586269"/>
        <a:ext cx="1712080" cy="14463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919" cy="3335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4596" y="0"/>
            <a:ext cx="4302919" cy="3335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11130A-BBD7-4C56-9000-C4E6326C43C6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35984"/>
            <a:ext cx="4302919" cy="3335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4596" y="6335984"/>
            <a:ext cx="4302919" cy="3335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D9468-C8E6-4029-A17F-82DCB929B68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0386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extLst>
    <p:ext uri="{DCECCB84-F9BA-43D5-87BE-67443E8EF086}">
      <p15:sldGuideLst xmlns:p15="http://schemas.microsoft.com/office/powerpoint/2012/main" xmlns="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2555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1393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438429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4846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3811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3531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2640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8721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extLst>
    <p:ext uri="{DCECCB84-F9BA-43D5-87BE-67443E8EF086}">
      <p15:sldGuideLst xmlns:p15="http://schemas.microsoft.com/office/powerpoint/2012/main" xmlns="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75618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1917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79543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2810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686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4279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extLst>
    <p:ext uri="{DCECCB84-F9BA-43D5-87BE-67443E8EF086}">
      <p15:sldGuideLst xmlns:p15="http://schemas.microsoft.com/office/powerpoint/2012/main" xmlns="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2512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0001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2572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sfg6ON8iqQ&amp;list=PLUgLcpnv1YidWTfKv5Z4E9ZaskiV2ZJf&amp;index=4&amp;t=Os" TargetMode="External"/><Relationship Id="rId2" Type="http://schemas.openxmlformats.org/officeDocument/2006/relationships/hyperlink" Target="https://www.youtube.com/watch?v=jr819p3pc&amp;feature=youtu.b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33468"/>
            <a:ext cx="8305800" cy="1490732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rgbClr val="00B05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பள்ளித்</a:t>
            </a:r>
            <a:r>
              <a:rPr lang="en-US" b="1" dirty="0">
                <a:solidFill>
                  <a:srgbClr val="00B05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solidFill>
                  <a:srgbClr val="00B05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தலைமைத்துவம்</a:t>
            </a:r>
            <a:r>
              <a:rPr lang="en-US" b="1" dirty="0">
                <a:solidFill>
                  <a:srgbClr val="00B05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 </a:t>
            </a:r>
            <a:r>
              <a:rPr lang="en-US" b="1" dirty="0" err="1">
                <a:solidFill>
                  <a:srgbClr val="00B05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கருத்தும்</a:t>
            </a:r>
            <a:r>
              <a:rPr lang="en-US" b="1" dirty="0">
                <a:solidFill>
                  <a:srgbClr val="00B05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solidFill>
                  <a:srgbClr val="00B05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பயன்பாடும்</a:t>
            </a:r>
            <a:endParaRPr lang="en-US" dirty="0">
              <a:solidFill>
                <a:srgbClr val="00B05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3000" b="97667" l="722" r="985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7306" y="3124200"/>
            <a:ext cx="3546094" cy="38405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7924800" cy="1477962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600" b="1" dirty="0" err="1" smtClean="0">
                <a:solidFill>
                  <a:srgbClr val="0070C0"/>
                </a:solidFill>
              </a:rPr>
              <a:t>நிருவாகத்திற்கு</a:t>
            </a:r>
            <a:r>
              <a:rPr lang="en-US" sz="3600" b="1" dirty="0" smtClean="0">
                <a:solidFill>
                  <a:srgbClr val="0070C0"/>
                </a:solidFill>
              </a:rPr>
              <a:t> </a:t>
            </a:r>
            <a:r>
              <a:rPr lang="en-US" sz="3600" b="1" dirty="0" err="1">
                <a:solidFill>
                  <a:srgbClr val="0070C0"/>
                </a:solidFill>
              </a:rPr>
              <a:t>அப்பாற்பட்ட</a:t>
            </a:r>
            <a:r>
              <a:rPr lang="en-US" sz="3600" b="1" dirty="0">
                <a:solidFill>
                  <a:srgbClr val="0070C0"/>
                </a:solidFill>
              </a:rPr>
              <a:t> </a:t>
            </a:r>
            <a:r>
              <a:rPr lang="en-US" sz="3600" b="1" dirty="0" err="1">
                <a:solidFill>
                  <a:srgbClr val="0070C0"/>
                </a:solidFill>
              </a:rPr>
              <a:t>தலைமைத்துவ</a:t>
            </a:r>
            <a:r>
              <a:rPr lang="en-US" sz="3600" b="1" dirty="0">
                <a:solidFill>
                  <a:srgbClr val="0070C0"/>
                </a:solidFill>
              </a:rPr>
              <a:t> </a:t>
            </a:r>
            <a:r>
              <a:rPr lang="en-US" sz="3600" b="1" dirty="0" err="1" smtClean="0">
                <a:solidFill>
                  <a:srgbClr val="0070C0"/>
                </a:solidFill>
              </a:rPr>
              <a:t>பண்புகள்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905000"/>
            <a:ext cx="8839200" cy="42211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நீங்கள்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பணிபுரியும்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இடத்தில்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பள்ளித்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தலைவராக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செயல்படும்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போது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நீங்கள்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எந்த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இடத்தில்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இருக்கிறீர்கள்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என்பதனை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கீழே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உள்ள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படத்தினைப்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பார்த்து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தீர்மானியுங்கள்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marL="0" indent="0">
              <a:buNone/>
            </a:pP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endParaRPr lang="en-US" sz="2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Pentagon 3"/>
          <p:cNvSpPr/>
          <p:nvPr/>
        </p:nvSpPr>
        <p:spPr>
          <a:xfrm>
            <a:off x="457200" y="3505200"/>
            <a:ext cx="3200400" cy="19812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நிர்வாகி</a:t>
            </a:r>
            <a:r>
              <a:rPr lang="en-US" sz="20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000" b="1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விதிகள்</a:t>
            </a:r>
            <a:r>
              <a:rPr lang="en-US" sz="20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US" sz="20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ஒழுங்குமுறைகளப்</a:t>
            </a:r>
            <a:r>
              <a:rPr lang="en-US" sz="20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en-US" sz="2000" b="1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பின்பற்றுதல்</a:t>
            </a:r>
            <a:endParaRPr lang="en-US" sz="2000" b="1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endParaRPr lang="en-US" sz="2000" b="1" dirty="0"/>
          </a:p>
        </p:txBody>
      </p:sp>
      <p:sp>
        <p:nvSpPr>
          <p:cNvPr id="6" name="Pentagon 5"/>
          <p:cNvSpPr/>
          <p:nvPr/>
        </p:nvSpPr>
        <p:spPr>
          <a:xfrm>
            <a:off x="3124200" y="3505200"/>
            <a:ext cx="3124200" cy="2057400"/>
          </a:xfrm>
          <a:prstGeom prst="homePlate">
            <a:avLst>
              <a:gd name="adj" fmla="val 536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மேலாளர்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000" b="1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பணி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உறவைக்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கடைபிடித்தல்</a:t>
            </a:r>
            <a:endParaRPr lang="en-US" sz="2000" b="1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endParaRPr lang="en-US" b="1" dirty="0"/>
          </a:p>
        </p:txBody>
      </p:sp>
      <p:sp>
        <p:nvSpPr>
          <p:cNvPr id="7" name="Pentagon 6"/>
          <p:cNvSpPr/>
          <p:nvPr/>
        </p:nvSpPr>
        <p:spPr>
          <a:xfrm>
            <a:off x="5715000" y="3505200"/>
            <a:ext cx="3124200" cy="21336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தலைவர்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000" b="1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நோக்கத்தில்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சரியான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கவனம்</a:t>
            </a:r>
            <a:endParaRPr lang="en-US" sz="2000" b="1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endParaRPr lang="en-US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570037"/>
            <a:ext cx="8229600" cy="4068763"/>
          </a:xfrm>
        </p:spPr>
        <p:txBody>
          <a:bodyPr>
            <a:normAutofit/>
          </a:bodyPr>
          <a:lstStyle/>
          <a:p>
            <a:pPr lvl="0">
              <a:lnSpc>
                <a:spcPct val="120000"/>
              </a:lnSpc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தலைவர்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என்பவர்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தொலைநோக்குப்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பார்வையுடன்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செயல்பட்டு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மக்களை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அழைத்துத்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தமது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தொலைநோக்குப்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பார்வையினை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அவர்களோடு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பகிர்ந்துகொண்டு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நடைமுறைக்கேற்றாற்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போல்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மாற்றங்களைக்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கொண்டு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வர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முயற்சிக்க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வேண்டும்</a:t>
            </a:r>
            <a:r>
              <a:rPr lang="en-US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lvl="0">
              <a:lnSpc>
                <a:spcPct val="120000"/>
              </a:lnSpc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சிறந்து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செயல்படக்கூடிய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குழுவினருடன்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தலைவரானவர்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தம்முடைய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தொலைநோக்குப்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பார்வையை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பகிர்ந்து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கொண்டதோடு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அதனை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நடைமுறைபடுத்தவேண்டும்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marL="0" indent="0">
              <a:buNone/>
            </a:pPr>
            <a:endParaRPr lang="en-US" sz="2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தலைவராவதற்கு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நான்கு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இலக்குகளை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அடைய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வேண்டும்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>
              <a:buNone/>
            </a:pP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           ---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போல்ஸ்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டேவன்போர்ட்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(1975)</a:t>
            </a:r>
          </a:p>
          <a:p>
            <a:pPr>
              <a:buNone/>
            </a:pP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r>
              <a:rPr lang="en-US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</a:t>
            </a:r>
          </a:p>
        </p:txBody>
      </p:sp>
      <p:sp>
        <p:nvSpPr>
          <p:cNvPr id="4" name="Rectangle 3"/>
          <p:cNvSpPr/>
          <p:nvPr/>
        </p:nvSpPr>
        <p:spPr>
          <a:xfrm>
            <a:off x="1219200" y="1562100"/>
            <a:ext cx="6248400" cy="762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endParaRPr lang="en-US" b="1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ctr"/>
            <a:r>
              <a:rPr lang="en-US" sz="2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இலக்கு</a:t>
            </a:r>
            <a:r>
              <a:rPr lang="en-US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4 -</a:t>
            </a:r>
            <a:r>
              <a:rPr lang="en-US" sz="2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திருப்திகரமான</a:t>
            </a:r>
            <a:r>
              <a:rPr lang="en-US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தேவைகள்</a:t>
            </a:r>
            <a:r>
              <a:rPr lang="en-US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en-US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9200" y="2514600"/>
            <a:ext cx="6248400" cy="762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2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இலக்கு</a:t>
            </a:r>
            <a:r>
              <a:rPr lang="en-US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3 - </a:t>
            </a:r>
            <a:r>
              <a:rPr lang="en-US" sz="2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புதுமைகள்</a:t>
            </a:r>
            <a:r>
              <a:rPr lang="en-US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en-US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endParaRPr lang="en-US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19200" y="3657600"/>
            <a:ext cx="62484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en-US" sz="2400" b="1" spc="50" dirty="0" err="1">
                <a:ln w="11430"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இலக்கு</a:t>
            </a:r>
            <a:r>
              <a:rPr lang="en-US" sz="2400" b="1" spc="50" dirty="0">
                <a:ln w="11430"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2 -</a:t>
            </a:r>
            <a:r>
              <a:rPr lang="en-US" sz="2400" b="1" spc="50" dirty="0" err="1">
                <a:ln w="11430"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கற்றலுக்கான</a:t>
            </a:r>
            <a:r>
              <a:rPr lang="en-US" sz="2400" b="1" spc="50" dirty="0">
                <a:ln w="11430"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b="1" spc="50" dirty="0" err="1">
                <a:ln w="11430"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வாய்ப்புகளை</a:t>
            </a:r>
            <a:r>
              <a:rPr lang="en-US" sz="2400" b="1" spc="50" dirty="0">
                <a:ln w="11430"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b="1" spc="50" dirty="0" err="1">
                <a:ln w="11430"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வழங்குதல்</a:t>
            </a:r>
            <a:endParaRPr lang="en-US" sz="3200" b="1" spc="50" dirty="0">
              <a:ln w="11430">
                <a:solidFill>
                  <a:schemeClr val="tx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en-US" sz="20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19200" y="4953000"/>
            <a:ext cx="6324600" cy="762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2800" b="1" dirty="0" err="1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இலக்கு</a:t>
            </a:r>
            <a:r>
              <a:rPr lang="en-US" sz="2800" b="1" dirty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1- </a:t>
            </a:r>
            <a:r>
              <a:rPr lang="en-US" sz="2800" b="1" dirty="0" err="1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பள்ளிகளைப்</a:t>
            </a:r>
            <a:r>
              <a:rPr lang="en-US" sz="2800" b="1" dirty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பராமரித்தல்</a:t>
            </a:r>
            <a:r>
              <a:rPr lang="en-US" sz="2800" b="1" dirty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 algn="ctr"/>
            <a:endParaRPr lang="en-US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304800"/>
            <a:ext cx="8534400" cy="14478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பள்ளித்</a:t>
            </a:r>
            <a:r>
              <a:rPr lang="en-US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தலைமைகள்</a:t>
            </a:r>
            <a:r>
              <a:rPr lang="en-IN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-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பணிகளும்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பொறுப்புகளும்</a:t>
            </a:r>
            <a:endParaRPr lang="en-US" sz="2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652633311"/>
              </p:ext>
            </p:extLst>
          </p:nvPr>
        </p:nvGraphicFramePr>
        <p:xfrm>
          <a:off x="152400" y="533400"/>
          <a:ext cx="8839200" cy="632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0" y="619125"/>
            <a:ext cx="7772400" cy="1595438"/>
          </a:xfrm>
        </p:spPr>
        <p:txBody>
          <a:bodyPr>
            <a:normAutofit/>
          </a:bodyPr>
          <a:lstStyle/>
          <a:p>
            <a:r>
              <a:rPr lang="ta-IN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சுய வளர்ச்சியினை </a:t>
            </a:r>
            <a:r>
              <a:rPr lang="ta-IN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மேம்படுத்துதல்</a:t>
            </a:r>
            <a:r>
              <a:rPr lang="en-US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3400" y="1709678"/>
            <a:ext cx="7696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செயல்முறைகளைக்</a:t>
            </a:r>
            <a:r>
              <a:rPr lang="en-US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கவனத்தி</a:t>
            </a:r>
            <a:r>
              <a:rPr lang="en-US" sz="20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ல்</a:t>
            </a:r>
            <a:r>
              <a:rPr lang="ta-IN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கொள்ள </a:t>
            </a:r>
            <a:r>
              <a:rPr lang="ta-IN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நேர்மறை சுயகருத்தினை</a:t>
            </a:r>
            <a:r>
              <a:rPr lang="en-US" sz="20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க்</a:t>
            </a:r>
            <a:r>
              <a:rPr lang="en-US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கொண்டு திறன்கள்</a:t>
            </a:r>
            <a:r>
              <a:rPr lang="en-US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ta-IN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அணுகுமுறைகள்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 விழுமியங்ளை ஆசிரியர்கள்</a:t>
            </a:r>
            <a:r>
              <a:rPr lang="en-US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ta-IN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அலுவலர்கள்</a:t>
            </a:r>
            <a:r>
              <a:rPr lang="en-US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ta-IN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 மாணவர்கள் </a:t>
            </a:r>
            <a:r>
              <a:rPr lang="en-US" sz="20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தாமாகவே</a:t>
            </a:r>
            <a:r>
              <a:rPr lang="en-US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வளர்த்து கொள்ளவேண்டும்</a:t>
            </a:r>
            <a:r>
              <a:rPr lang="en-US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US" sz="20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20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ta-IN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இவற்றில்</a:t>
            </a:r>
            <a:r>
              <a:rPr lang="en-US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0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தாமாகவே</a:t>
            </a:r>
            <a:r>
              <a:rPr lang="en-US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சுய முன்னேற்றத்திற்காக</a:t>
            </a:r>
            <a:r>
              <a:rPr lang="en-US" sz="20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த்</a:t>
            </a:r>
            <a:r>
              <a:rPr lang="en-US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ta-IN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தங்கள் ஈடுபாட்டினையும்</a:t>
            </a:r>
            <a:r>
              <a:rPr lang="en-US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ta-IN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தொடர் கற்றலின் மூலமாக</a:t>
            </a:r>
            <a:r>
              <a:rPr lang="en-US" sz="20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ச்</a:t>
            </a:r>
            <a:r>
              <a:rPr lang="en-US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ta-IN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சுயவளர்ச்சி மற்றும் அடுத்தவர்களின் வளர்ச்சி</a:t>
            </a:r>
            <a:r>
              <a:rPr lang="en-US" sz="20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க்கு</a:t>
            </a:r>
            <a:r>
              <a:rPr lang="en-US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உதவ முடியும்</a:t>
            </a:r>
            <a:r>
              <a:rPr lang="en-US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US" sz="20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50000"/>
              </a:lnSpc>
            </a:pPr>
            <a:endParaRPr lang="en-US" sz="20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6421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0" y="619125"/>
            <a:ext cx="7772400" cy="1090613"/>
          </a:xfrm>
        </p:spPr>
        <p:txBody>
          <a:bodyPr>
            <a:noAutofit/>
          </a:bodyPr>
          <a:lstStyle/>
          <a:p>
            <a:r>
              <a:rPr lang="en-IN" sz="28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US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கற்பித்தல்</a:t>
            </a:r>
            <a:r>
              <a:rPr lang="en-IN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செயல்முறைகளில்</a:t>
            </a:r>
            <a:r>
              <a:rPr lang="en-IN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மாற்றம்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காண்பது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3400" y="1709678"/>
            <a:ext cx="76962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பள்ளிகளில்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கற்பித்தல்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முறையை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மாற்றியமைத்து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ஆய்வு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படைப்பாற்றல்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திறனை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வளர்த்துக்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கொள்ள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வேண்டும்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50000"/>
              </a:lnSpc>
            </a:pP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மேலும்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வகுப்பறை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கற்றலானது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குழந்தைகளை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மையமாகக்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கொண்ட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கற்றலாக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அமையவேண்டும்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4586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371600" y="76200"/>
            <a:ext cx="7772400" cy="1090613"/>
          </a:xfrm>
        </p:spPr>
        <p:txBody>
          <a:bodyPr>
            <a:normAutofit/>
          </a:bodyPr>
          <a:lstStyle/>
          <a:p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குழுக்களை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அமைத்து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மேம்படுத்துதல்</a:t>
            </a:r>
            <a:r>
              <a:rPr 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sz="1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14400" y="685800"/>
            <a:ext cx="8001000" cy="567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ஆசிரியர்களும்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அலுவலர்ளும்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வரையறுக்கப்பட்ட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இலக்குகளை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நோக்கி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பள்ளியில்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பணிபுரிகின்றனர்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அனைவரும்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குறிப்பிட்ட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ஓர்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இலக்கை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நோக்கிச்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செயல்பட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வேண்டும்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இதை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நிறைவேற்ற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குழுக்களை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வடிவமைத்தும்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வழிநடத்தியும்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செல்வதே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தலைமையின்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முக்கிய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பங்காகும்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குழுப்பணியானது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சிறந்த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முறையில்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செயல்படுவதற்கு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உதவிபுரிவதோடு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மட்டுமல்லாமல்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அந்தக்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குழுவில்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உள்ள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உறுப்பினர்களின்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திறன்கள்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திறமைகளை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வளர்ப்பதிலும்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தலைவர்க்கு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அதிக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பங்குண்டு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2453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371600" y="76200"/>
            <a:ext cx="7772400" cy="1447800"/>
          </a:xfrm>
        </p:spPr>
        <p:txBody>
          <a:bodyPr>
            <a:normAutofit/>
          </a:bodyPr>
          <a:lstStyle/>
          <a:p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புதுமைகளை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முன்னெடுத்தல்</a:t>
            </a:r>
            <a:r>
              <a:rPr 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sz="1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4800" y="838200"/>
            <a:ext cx="86868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நிறுவனத்தில்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புதுமைகளைக்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கொண்டுவரும்போது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அவை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சார்ந்த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பிரச்சனைகளைத்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தீர்த்து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மாற்றங்களைக்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கொண்டுவர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வேண்டும்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புதுமைகளின்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மூலமாகப்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பிரச்சனைகளைத்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தீர்த்து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அனைவரையும்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ஈடுபடுத்தி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ஒருங்கிணைந்த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கல்வியைப்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பள்ளியில்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நடைமுறைபடுத்த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வேண்டும்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பள்ளியில்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புதுமைகள்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இடம்பெறும்போது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துணிந்து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செயல்படுவர்களையும்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சிந்தனை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செய்பவர்களையும்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ஊக்குவித்து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என்னால்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முடியும்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என்ற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நம்பிக்கையையும்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மனப்பான்மையையும்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ஏற்படுத்த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வேண்டும்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இதுவே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பள்ளித்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தலைவரின்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பணி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ஆகும்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9332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371600" y="76200"/>
            <a:ext cx="7772400" cy="685800"/>
          </a:xfrm>
        </p:spPr>
        <p:txBody>
          <a:bodyPr>
            <a:normAutofit/>
          </a:bodyPr>
          <a:lstStyle/>
          <a:p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கூட்டணியை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முன்னெடுத்தல்</a:t>
            </a:r>
            <a:endParaRPr lang="en-US" sz="18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4800" y="838200"/>
            <a:ext cx="86868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குழந்தைகள்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பல்வேறுபட்ட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சமூக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பொருளாதார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பின்னணியிலிருந்து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பள்ளிக்கு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வருகின்றனர்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US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50000"/>
              </a:lnSpc>
            </a:pPr>
            <a:endParaRPr lang="en-US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அவர்களின்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சமூக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தேவைகள்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நிறைவேற்றப்படும்போதும்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அவர்கள்மீது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அக்கறை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செலுத்தப்படும்போதும்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கற்றலில்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கவனத்தைச்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செலுத்துவார்கள்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US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50000"/>
              </a:lnSpc>
            </a:pPr>
            <a:endParaRPr lang="en-US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குழந்தையின்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பெற்றோர்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கல்வி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பொறுப்பாளர்கள்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ஆகியோருடன்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இணைந்து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குழந்தையின்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உறுதி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செய்வது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பள்ளியின்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கடமையாகும்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060661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371600" y="76200"/>
            <a:ext cx="7772400" cy="685800"/>
          </a:xfrm>
        </p:spPr>
        <p:txBody>
          <a:bodyPr>
            <a:normAutofit/>
          </a:bodyPr>
          <a:lstStyle/>
          <a:p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நிருவாகத்தை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வழிநடத்துதல்</a:t>
            </a:r>
            <a:endParaRPr lang="en-US" sz="18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85800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பள்ளியை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வழிநடத்த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வேண்டுமாயின்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நிருவாகம்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நிதி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அம்சங்களில்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அதிக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கவனம்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செலுத்த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வேண்டும்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 </a:t>
            </a: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50000"/>
              </a:lnSpc>
            </a:pP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அந்தந்த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மாநில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அரசுகள்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வழங்கிய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நிர்வாக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விதிகள்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வழிகாட்டுதல்களைப்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புரிந்து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கொள்ளவேண்டும்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 </a:t>
            </a: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50000"/>
              </a:lnSpc>
            </a:pP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பள்ளிநிதி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வரவு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செலவு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நிதியைப்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பயன்படுத்துதல்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ஆகியவற்றையும்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அறிந்து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கொள்ளவேண்டும்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50000"/>
              </a:lnSpc>
            </a:pP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பள்ளியை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வழிநடத்தும்போது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முக்கியமாக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மனித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வளங்களை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நிருவகிப்பதும்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வளங்களைத்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திறம்பட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கையாள்வதற்கான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பல்வேறு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பரிமாணங்களை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ஆய்வு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செய்வதும்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இன்றியமையாததாகும்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6890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14401"/>
            <a:ext cx="7772400" cy="1142999"/>
          </a:xfrm>
        </p:spPr>
        <p:txBody>
          <a:bodyPr>
            <a:normAutofit/>
          </a:bodyPr>
          <a:lstStyle/>
          <a:p>
            <a:pPr lvl="0"/>
            <a:r>
              <a:rPr lang="en-US" sz="2800" b="1" dirty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1.</a:t>
            </a:r>
            <a:r>
              <a:rPr lang="ta-IN" sz="2800" b="1" dirty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கட்டகத்தின் அறிமுகம்</a:t>
            </a:r>
            <a:r>
              <a:rPr lang="en-US" sz="2800" b="1" dirty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2800" b="1" dirty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sz="2800" b="1" dirty="0">
              <a:solidFill>
                <a:srgbClr val="0070C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676400"/>
            <a:ext cx="8153400" cy="4800600"/>
          </a:xfrm>
        </p:spPr>
        <p:txBody>
          <a:bodyPr>
            <a:noAutofit/>
          </a:bodyPr>
          <a:lstStyle/>
          <a:p>
            <a:pPr algn="just">
              <a:lnSpc>
                <a:spcPct val="170000"/>
              </a:lnSpc>
              <a:buFont typeface="Wingdings" pitchFamily="2" charset="2"/>
              <a:buChar char="ü"/>
            </a:pPr>
            <a:r>
              <a:rPr lang="ta-IN" sz="20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பண்புகள் பற்றிய விரிவான புரித</a:t>
            </a:r>
            <a:r>
              <a:rPr lang="en-US" sz="2000" b="1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லையும்</a:t>
            </a:r>
            <a:r>
              <a:rPr lang="en-US" sz="20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கல்வி முறையின்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சூழ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லையும்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விளக்குகிறது</a:t>
            </a:r>
            <a:endParaRPr lang="en-US" sz="2000" b="1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>
              <a:lnSpc>
                <a:spcPct val="170000"/>
              </a:lnSpc>
              <a:buFont typeface="Wingdings" pitchFamily="2" charset="2"/>
              <a:buChar char="ü"/>
            </a:pPr>
            <a:r>
              <a:rPr lang="ta-IN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மையின்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செயல்பாடுகள்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ta-IN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யின்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தலைவராக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</a:t>
            </a:r>
            <a:r>
              <a:rPr lang="ta-IN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து வேலைகள் மற்றும் பொறுப்புகள்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ta-IN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மாணவர்களின் கல்வி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தரத்தினை மேம்படுத்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துதல்</a:t>
            </a:r>
            <a:r>
              <a:rPr lang="ta-IN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கற்றலுக்கு ஏற்ற சூழலை அமைத்துக் கொடுத்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ü"/>
            </a:pPr>
            <a:r>
              <a:rPr lang="ta-IN" sz="20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 ஆசிரியர்களு</a:t>
            </a:r>
            <a:r>
              <a:rPr lang="en-US" sz="2000" b="1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க்கு</a:t>
            </a:r>
            <a:r>
              <a:rPr lang="en-US" sz="20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மட்டுமின்றித்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பண்புகளை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கொண்டு விளங்கும் அதிகாரிகளுக்கும்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பொருந்தும்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வகையில்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வடிவமைக்கப்பட்டுள்ளது</a:t>
            </a:r>
            <a:endParaRPr lang="en-US" sz="2000" b="1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20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371600" y="76200"/>
            <a:ext cx="7772400" cy="685800"/>
          </a:xfrm>
        </p:spPr>
        <p:txBody>
          <a:bodyPr>
            <a:noAutofit/>
          </a:bodyPr>
          <a:lstStyle/>
          <a:p>
            <a:r>
              <a:rPr lang="en-IN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5. </a:t>
            </a:r>
            <a:r>
              <a:rPr lang="en-IN" sz="28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கல்வியில்</a:t>
            </a:r>
            <a:r>
              <a:rPr lang="en-IN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மாணவர்களின்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கற்றலை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மேம்படுத்துவதற்கான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தலைமைப்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பண்புகள்</a:t>
            </a:r>
            <a:endParaRPr lang="en-US" sz="2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806369"/>
            <a:ext cx="9144000" cy="562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கற்பித்தல்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செயல்முறையில்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மாற்றத்தை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ஏற்படுத்த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தலைமைப்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பண்புகளான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அறிவு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திறன்கள்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அணுகுமுறை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ஆகியவற்றைக்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கொண்டிருப்பதன்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மூலம்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மாணவர்களின்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மேம்படுத்தவும்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ஆசிரியர்களின்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தொழில்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வளர்ச்சியை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மேம்படுத்தவும்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முடிகிறது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பள்ளியின்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தலைவரானவர்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ஆசிரியர்களின்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பயிற்சி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கற்பித்தல்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செயல்பாடுகளை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ஆதரித்தும்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மேற்பார்வை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செய்தும்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வழிநடத்துகிறார்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பள்ளித்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தலைவராக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நீங்கள்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ஒவ்வொரு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வகுப்பறையிலும்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அனைத்துப்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பாடங்களிலும்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ஒட்டுமொத்த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கற்பித்தல்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நடைமுறையை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மேம்படுத்துவதற்காகப்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பள்ளியில்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உள்ள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ஆசிரியர்களுக்கு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கல்வி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ஆதரவையும்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மேற்பார்வையையும்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வழங்க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வேண்டும்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4132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2514600" y="76200"/>
            <a:ext cx="6629400" cy="685800"/>
          </a:xfrm>
        </p:spPr>
        <p:txBody>
          <a:bodyPr>
            <a:noAutofit/>
          </a:bodyPr>
          <a:lstStyle/>
          <a:p>
            <a:pPr lvl="1"/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செயல்வழிக்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கொள்கை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-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தொடர்பான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பார்வையை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மேம்படுத்துதல்</a:t>
            </a:r>
            <a:endParaRPr lang="en-US" sz="2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1153954"/>
            <a:ext cx="91440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a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பயமற்ற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சூ</a:t>
            </a:r>
            <a:r>
              <a:rPr lang="ta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ழ்நிலையில் மாணவர்களின் கற்றல் கற்பித்தல் நிகழவேண்டும். </a:t>
            </a:r>
            <a:endParaRPr lang="en-US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ta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குழந்தைகளின் </a:t>
            </a:r>
            <a:r>
              <a:rPr lang="ta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முழுமையான திறனையும் கூர்சிந்தனையையும், ஆய்ந்த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றி</a:t>
            </a:r>
            <a:r>
              <a:rPr lang="ta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யும் திறனையும் வளர்க்க பள்ளி வாய்ப்பளிக்க வேண்டும். </a:t>
            </a:r>
            <a:endParaRPr lang="en-US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ta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இம்முறையில் </a:t>
            </a:r>
            <a:r>
              <a:rPr lang="ta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மாணவர்களுக்கு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க்</a:t>
            </a:r>
            <a:r>
              <a:rPr lang="ta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கற்பித்தால் அவர்கள் சிறந்த குடிமக்களாக உருவாகுவதுடன், சமூதாயத்திற்கு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ப்</a:t>
            </a:r>
            <a:r>
              <a:rPr lang="ta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பங்களிப்பவர்களாகவும் செயல்படுவர்</a:t>
            </a:r>
            <a:r>
              <a:rPr lang="ta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  <a:endParaRPr lang="en-US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ta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மனப்பாடம் செய்யும் முறையை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த்</a:t>
            </a:r>
            <a:r>
              <a:rPr lang="ta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தவிர்த்து மாணவர்கள் மகிழ்வுடன் கற்பதற்கான முறையை அறிமுகப்படுத்த வேண்டும். </a:t>
            </a:r>
            <a:endParaRPr lang="en-US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ta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இம்முறையில் </a:t>
            </a:r>
            <a:r>
              <a:rPr lang="ta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குழந்தையை மையமாகக் கொண்டு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நடைபெற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வேண்டும்</a:t>
            </a:r>
            <a:r>
              <a:rPr lang="ta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ta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குழந்தை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மையக் </a:t>
            </a:r>
            <a:r>
              <a:rPr lang="ta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கல்வியில் மாணவர்களின் அறிவு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க்</a:t>
            </a:r>
            <a:r>
              <a:rPr lang="ta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களம் வளர ஆசிரியர் ஏதுவாளராக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ச்</a:t>
            </a:r>
            <a:r>
              <a:rPr lang="ta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செயல்பட்டு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க்</a:t>
            </a:r>
            <a:r>
              <a:rPr lang="ta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குழந்தைகளை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க்</a:t>
            </a:r>
            <a:r>
              <a:rPr lang="ta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கண்டுபிடிப்பாளர்களாகவும், தகவல்களை அன்றாட வாழ்வின் செயல்பாட்டோடு பொருத்திப் பார்ப்பவர்களாகவும் மாற்றுவர். 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7933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2209800" y="381000"/>
            <a:ext cx="6934200" cy="685800"/>
          </a:xfrm>
        </p:spPr>
        <p:txBody>
          <a:bodyPr>
            <a:noAutofit/>
          </a:bodyPr>
          <a:lstStyle/>
          <a:p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பாடப்பொருள்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அறிவு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சார்ந்த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திறன்களை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தலைமையாக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புரிந்துக்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கொள்ளல்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en-US" sz="2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4800" y="1516725"/>
            <a:ext cx="8839200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அறிவுசார்ந்த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பாடப்பொருள்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விளைவுகள்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பள்ளிசார்ந்த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மதிப்பிடுதல்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போன்ற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மூன்று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கூறுகள்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இந்த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மூன்று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கூறுகள்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கல்வித்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தலைவராக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மேற்பார்வையாளராகத்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திகழ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தேவையான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அறிவையும்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திறனையும்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வழங்குகிறது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கல்வியை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உள்ளடக்கிய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அறிவு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என்பது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கல்வி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கோட்பாடுகள்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குறிப்பிட்ட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பாடம்சார்ந்த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ஒழுக்கத்தின்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கலவையாக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அமைகிறது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4509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2209800" y="304800"/>
            <a:ext cx="6934200" cy="685800"/>
          </a:xfrm>
        </p:spPr>
        <p:txBody>
          <a:bodyPr>
            <a:noAutofit/>
          </a:bodyPr>
          <a:lstStyle/>
          <a:p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விளைவுகள்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என்றால்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என்ன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? </a:t>
            </a:r>
            <a:endParaRPr lang="en-US" sz="2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1153954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விளைவுகள்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என்பவை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குறிப்பிட்ட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வகுப்பு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அல்லது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பாட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நெறியின்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முடிவில்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குழந்தைகள்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பெற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வேண்டிய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அறிவு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அல்லது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திறன்களைப்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பற்றியதாகும்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>
              <a:lnSpc>
                <a:spcPct val="150000"/>
              </a:lnSpc>
            </a:pP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அறிவின்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அடிப்படையில்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குறிப்பிட்ட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வகுப்பில்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ஆண்டு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முழுவதும்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செயல்முறையின்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மூலம்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குழந்தைகள்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எதை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அடைவார்கள்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என்பதைப்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புரிந்துகொள்ள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விளைவுகள்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உதவுகின்றன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5784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447800" y="0"/>
            <a:ext cx="7696200" cy="1371600"/>
          </a:xfrm>
        </p:spPr>
        <p:txBody>
          <a:bodyPr>
            <a:noAutofit/>
          </a:bodyPr>
          <a:lstStyle/>
          <a:p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பின்தங்கிய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குழுக்களைச்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சேர்ந்த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குழந்தைகளுக்கான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தேவைகள்</a:t>
            </a:r>
            <a:r>
              <a:rPr lang="en-IN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பின்வருவனவற்றை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உள்ளடக்கியுள்ளன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r>
              <a:rPr lang="en-IN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en-US" sz="28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1481078"/>
            <a:ext cx="914400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செயல்பாட்டில்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அவர்கள்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பங்கேற்பதை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உறுதிசெய்து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குழந்தைகளைப்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போல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முன்னேற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அவர்களுக்கு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உதவுதல்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குழந்தைகளைப்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பிற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குழந்தைகளுடன்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ஒப்பிடுவதைத்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தவிர்த்தல்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தனிப்பட்ட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தேவைகளுக்கேற்ப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பாடத்திட்டத்தையும்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சூழலையும்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மாற்றியமைத்தல்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ஏற்றுக்கொள்ளப்பட்ட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வெவ்வேறு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உள்ளடக்க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பகுதிகளில்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செயல்பாடுகளை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கொண்டிருத்தல்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எளிதில்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கிடைக்கக்கூடிய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அளவில்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கற்றல்சார்ந்த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பாடப்புத்தகங்கள்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பொருள்கள்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ஆகியவற்றை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அந்தந்த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வயதிற்கு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ஏற்றவாறும்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நிலைக்கு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ஏற்றவாறும்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அமைத்தல்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US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வகுப்பறை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மேலாண்மை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எ.கா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சத்தம்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சண்டை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போன்றவற்றை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மேலாய்வு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செய்தல்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2304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447800" y="0"/>
            <a:ext cx="7696200" cy="1371600"/>
          </a:xfrm>
        </p:spPr>
        <p:txBody>
          <a:bodyPr>
            <a:noAutofit/>
          </a:bodyPr>
          <a:lstStyle/>
          <a:p>
            <a:pPr algn="l"/>
            <a:r>
              <a:rPr lang="en-IN" sz="28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தொடர்ச்சி</a:t>
            </a:r>
            <a:r>
              <a:rPr lang="en-IN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….</a:t>
            </a:r>
            <a:endParaRPr lang="en-US" sz="28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1481078"/>
            <a:ext cx="91440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தகவல்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தகவல்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தொடர்பு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தொழில்நுட்பம்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வீடியோ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அல்லது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டிஜிட்டல்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வடிவங்களைப்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பயன்படுத்திக்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கூடுதல்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ஆதரவை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வழங்குதல்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இயக்கக்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கருவிகள்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சக்கர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நாற்காலி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ஊன்றுகோல்கள்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 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கேட்கும்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கருவிகள்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ஒலி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ஒளி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கருவிகள்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கல்விக்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கருவிகள்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(Taylor Frame, Abacus)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போன்றவற்றைப்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பயன்படுத்துதல்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சிறப்புத்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தேவைகளைக்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கொண்ட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குழந்தைகளின்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(CWSN)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பலம்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பலவீனங்களைப்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பற்றி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மற்றக்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குழந்தைகளுக்கு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உணர்த்துதல்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கூடுதல்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நேரம்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மதிப்பீட்டை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வெற்றிகரமாக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முடிக்க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பொருத்தமான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வழிமுறையைத்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தேர்ந்தெடுத்தல்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தாய்மொழிக்கான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மதிப்பு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சமுக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பண்பாட்டுச்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சூழலுடன்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தொடர்புடையவற்றை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வழங்குதல்</a:t>
            </a:r>
            <a:r>
              <a:rPr lang="en-IN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எ.கா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மரபுகள்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வழக்கமான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நடைமுறைகள்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போன்றவை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). 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2166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447800" y="152400"/>
            <a:ext cx="7696200" cy="1371600"/>
          </a:xfrm>
        </p:spPr>
        <p:txBody>
          <a:bodyPr>
            <a:noAutofit/>
          </a:bodyPr>
          <a:lstStyle/>
          <a:p>
            <a:r>
              <a:rPr lang="en-IN" b="1" dirty="0" err="1"/>
              <a:t>பள்ளி</a:t>
            </a:r>
            <a:r>
              <a:rPr lang="en-IN" b="1" dirty="0"/>
              <a:t> </a:t>
            </a:r>
            <a:r>
              <a:rPr lang="en-IN" b="1" dirty="0" err="1"/>
              <a:t>அடிப்படையிலான</a:t>
            </a:r>
            <a:r>
              <a:rPr lang="en-IN" b="1" dirty="0"/>
              <a:t> </a:t>
            </a:r>
            <a:r>
              <a:rPr lang="en-IN" b="1" dirty="0" err="1"/>
              <a:t>மதிப்பீடு</a:t>
            </a:r>
            <a:r>
              <a:rPr lang="en-IN" b="1" dirty="0"/>
              <a:t> </a:t>
            </a:r>
            <a:r>
              <a:rPr lang="en-IN" b="1" dirty="0" err="1"/>
              <a:t>என்றால்</a:t>
            </a:r>
            <a:r>
              <a:rPr lang="en-IN" b="1" dirty="0"/>
              <a:t> </a:t>
            </a:r>
            <a:r>
              <a:rPr lang="en-IN" b="1" dirty="0" err="1"/>
              <a:t>என்ன</a:t>
            </a:r>
            <a:r>
              <a:rPr lang="en-IN" b="1" dirty="0"/>
              <a:t>? </a:t>
            </a:r>
            <a:r>
              <a:rPr lang="en-US" dirty="0"/>
              <a:t/>
            </a:r>
            <a:br>
              <a:rPr lang="en-US" dirty="0"/>
            </a:br>
            <a:r>
              <a:rPr lang="en-IN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endParaRPr lang="en-US" sz="28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1481078"/>
            <a:ext cx="9144000" cy="308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அடிப்படையிலான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மதிப்பீடு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என்பது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கற்பித்தல்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மதிப்பீடு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செயல்பாட்டின்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பரந்த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கல்வி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தத்துவத்திற்குள்ளான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மதிப்பீடு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ஆகும்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அடிப்படையிலான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மதிப்பீடு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என்பது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ஆசிரியர்களால்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மாணவர்களை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மதிப்பீடு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செய்வதாகும்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இஃது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ஆண்டின்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இறுதியில்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வெவ்வேறு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பாடங்களில்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குழந்தையின்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செயல்திறனைப்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பகிர்ந்துகொள்ளும்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நடைமுறையாகும்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0963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447800" y="0"/>
            <a:ext cx="7696200" cy="1371600"/>
          </a:xfrm>
        </p:spPr>
        <p:txBody>
          <a:bodyPr>
            <a:noAutofit/>
          </a:bodyPr>
          <a:lstStyle/>
          <a:p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பள்ளியில்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கல்வி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மேற்பார்வை</a:t>
            </a:r>
            <a:r>
              <a:rPr lang="en-IN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endParaRPr lang="en-US" sz="28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1481078"/>
            <a:ext cx="914400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விளைவு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என்பது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பாடப்பொருள்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சார்ந்த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கற்பித்தல்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என்றும்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அடிப்படையில்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புரிந்துகொள்ளும்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விதமாக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அமைக்கப்பட்டுள்ளது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என்பதையும்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கற்றலுக்கான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மதிப்பீடு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என்பதையும்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பள்ளித்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தலைவர்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அறிந்திருத்தல்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வேண்டும்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பள்ளியின்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தலைமைப்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பொறுப்பாளரின்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அடுத்த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பங்களிப்பானது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</a:t>
            </a:r>
          </a:p>
          <a:p>
            <a:endParaRPr lang="en-US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முதலில்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கற்பித்தல்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பயிற்சியில்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புதிதாகப்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பெற்றுக்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கொண்ட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கொள்கைகளை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ஒருங்கிணைத்தல்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</a:p>
          <a:p>
            <a:pPr lvl="0"/>
            <a:endParaRPr lang="en-US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இரண்டாவதாக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மாணவர்களின்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மேம்படுத்துவதற்கான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வகுப்பறை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செயல்முறைகளில்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இந்தக்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கொள்கைகளின்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அறிவையும்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நடைமுறையையும்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எவ்வாறு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ஒருங்கிணைக்க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முடியும்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என்பதைப்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பற்றி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ஆசிரியர்களுக்குப்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பயிற்சி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அளித்தல்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814134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447800" y="0"/>
            <a:ext cx="7696200" cy="1371600"/>
          </a:xfrm>
        </p:spPr>
        <p:txBody>
          <a:bodyPr>
            <a:noAutofit/>
          </a:bodyPr>
          <a:lstStyle/>
          <a:p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மேற்பார்வையிடுதலில்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பள்ளியின்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ஆசிரியருக்கும்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ஆசிரியருக்கும்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இடையேயான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தொடர்பு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en-US" sz="2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1295400"/>
            <a:ext cx="9144000" cy="5112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இஃது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தொழில்சார்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கல்வி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உறவாகும்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US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இங்குக்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கற்பிப்பவர்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ஆசிரியர்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மேற்பார்வையாளர்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ஆசிரியர்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இருவரும்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ஒருவர்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மற்றொருவரிடம்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கொண்டுள்ள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நம்பிக்கை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மதிப்பு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ஆகியவற்றின்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அடிப்படையில்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நல்லுறவு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வளர்ப்பதை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நோக்கமாகக்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கொண்டுள்ளனர்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US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இஃது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ஒருவர்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மற்றொருவருக்கு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மேலானவராக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இருப்பதைப்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பற்றிய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கருத்து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அன்று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; </a:t>
            </a:r>
            <a:r>
              <a:rPr lang="en-US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மாறாக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இருவரும்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மாணவர்களின்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மேம்படுத்துவதற்கும்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ஒட்டுமொத்த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வளர்ச்சியையும்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நோக்கமாகக்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கொண்டு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தங்கள்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கற்பித்தல்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நடைமுறையை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மேம்படுத்துவதற்கான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செயல்பாடுகளில்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ஈடுபடுவதைக்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குறிக்கும்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403466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447800" y="0"/>
            <a:ext cx="7696200" cy="1371600"/>
          </a:xfrm>
        </p:spPr>
        <p:txBody>
          <a:bodyPr>
            <a:noAutofit/>
          </a:bodyPr>
          <a:lstStyle/>
          <a:p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கல்வி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மேற்பார்வையாளரின்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செயல்பாடுகள்</a:t>
            </a:r>
            <a:endParaRPr lang="en-US" sz="2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1440525"/>
            <a:ext cx="9144000" cy="3588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திட்டமிடல்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ஒருங்கிணைத்தல்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உகந்த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சூழலை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வழங்குதல்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தலைமைத்துவம்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வழிகாட்டுதல்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ஊக்குவித்தல்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புதிய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கற்பித்தல்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முறைகளை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அறிமுகப்படுத்துவது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சரிபார்த்தல்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en-IN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50000"/>
              </a:lnSpc>
            </a:pP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010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b="1" dirty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2. </a:t>
            </a:r>
            <a:r>
              <a:rPr lang="en-US" sz="2800" b="1" dirty="0" err="1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US" sz="2800" b="1" dirty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நோக்கங்கள்</a:t>
            </a:r>
            <a:r>
              <a:rPr lang="en-US" sz="2800" b="1" dirty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2800" b="1" dirty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sz="2800" b="1" dirty="0">
              <a:solidFill>
                <a:srgbClr val="0070C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752600"/>
            <a:ext cx="7772870" cy="3424107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பள்ளித்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தரமேம்பாட்டிற்காகக்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குறுவளமையங்கள்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வட்டாரம்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ஒன்றியம்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மாவட்ட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அளவில்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முன்னனிலைப்படுத்த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தொலைநோக்குப்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பார்வை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பள்ளித்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தலைவர்கள்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கல்விசார்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நிருவாகம்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ஆகியவற்றிற்கான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விளைவுகள்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76200"/>
            <a:ext cx="7773338" cy="1596177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6.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பள்ளிகளில்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கலாச்சாரத்தை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உருவாக்குதல்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en-US" sz="28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00200"/>
            <a:ext cx="7772870" cy="44958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கலாச்சாரம்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என்பது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சுதந்திரமான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அறிவு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தேடல்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பகிரப்பட்ட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ஆற்றலை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பள்ளியின்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நோக்கத்துடன்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இணைப்பதற்கான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சூழல்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ஆகும்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பள்ளியின்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துடிப்பான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கல்வி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கலாச்சாரம்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ஆனது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தொடர்ந்து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ஆற்றலை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ஆசிரியடமும்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ஆசிரியர்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மாணவர்களிடமும்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ஊக்கப்படுத்துகிறது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கலாச்சாரத்தை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முன்னெடுக்கும்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முதல்படியை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பள்ளித்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வடிவமைக்க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வேண்டும்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கலாச்சாரத்தை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முன்னெடுக்க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உதவும்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குறிப்புகள்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sz="28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தொழிற்சார்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மேம்பாட்டினை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வளர்த்துக்கொள்ள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ஆசிரியர்களுக்கு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வாய்ப்பளித்தல்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பின்னூட்டத்தைக்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கொடுக்கவும்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பெறவும்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செய்தல்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மாற்றத்தையும்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புதுமைகளையும்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ஏற்படுத்த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வேண்டும்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அறிவையும்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தகவல்பரிமாற்றத்தையும்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முறையான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கற்பித்தல்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வழிமுறை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மூலம்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வழங்குதல்</a:t>
            </a:r>
            <a:r>
              <a:rPr lang="en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endParaRPr lang="en-US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6.1 </a:t>
            </a:r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பிரதிபலிப்பு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நடைமுறையாளராக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ஆசிரியர்களும்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ஆசிரியர்களும்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sz="28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447800"/>
            <a:ext cx="8229600" cy="51054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பிரதிபலிப்பு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என்பதை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சுய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பரிசோதனை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சுய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மதிப்பீடு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செயல்முறைகள்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மூலம்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புரிந்துகொள்ளலாம்</a:t>
            </a:r>
            <a:endParaRPr lang="en-US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20000"/>
              </a:lnSpc>
            </a:pP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பிரதிபலிப்பு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முக்கியமான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கருவியாக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கருதப்படுகின்றது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ஒருவர்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தம்மைத்தாமே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தன்னைத்தானே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பிரதிபலிக்கும்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தொழில்சார்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பயிற்சியில்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ஈடுபடுத்திக்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கொள்வதன்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மூலம்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அவரே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சிறந்த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பிரதிபலிப்பு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பயிற்சியாளராக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விளங்க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முடியும்</a:t>
            </a: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பிரதிபலிப்பு</a:t>
            </a:r>
            <a:r>
              <a:rPr lang="en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ஒருவரின்</a:t>
            </a:r>
            <a:r>
              <a:rPr lang="en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முக்கியமான</a:t>
            </a:r>
            <a:r>
              <a:rPr lang="en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பரிசோதனைக்</a:t>
            </a:r>
            <a:r>
              <a:rPr lang="en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கருவியாகவும்</a:t>
            </a:r>
            <a:r>
              <a:rPr lang="en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மன</a:t>
            </a:r>
            <a:r>
              <a:rPr lang="en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அணுகு</a:t>
            </a:r>
            <a:r>
              <a:rPr lang="en-IN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முறையாகவும்</a:t>
            </a:r>
            <a:r>
              <a:rPr lang="en-IN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அமையும்</a:t>
            </a:r>
            <a:endParaRPr lang="en-US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20000"/>
              </a:lnSpc>
            </a:pP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ஒருவர்</a:t>
            </a:r>
            <a:r>
              <a:rPr lang="en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தொடர்ந்து</a:t>
            </a:r>
            <a:r>
              <a:rPr lang="en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தம்மைப்</a:t>
            </a:r>
            <a:r>
              <a:rPr lang="en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பிரதிபலிப்பில்</a:t>
            </a:r>
            <a:r>
              <a:rPr lang="en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ஈடுபடுத்திக்</a:t>
            </a:r>
            <a:r>
              <a:rPr lang="en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கொள்வதன்</a:t>
            </a:r>
            <a:r>
              <a:rPr lang="en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மூலம்</a:t>
            </a:r>
            <a:r>
              <a:rPr lang="en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தங்களுடைய</a:t>
            </a:r>
            <a:r>
              <a:rPr lang="en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கற்பித்தல்</a:t>
            </a:r>
            <a:r>
              <a:rPr lang="en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திறன்</a:t>
            </a:r>
            <a:r>
              <a:rPr lang="en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தலைமைத்துவத்திற்கான</a:t>
            </a:r>
            <a:r>
              <a:rPr lang="en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அணுகுமுறையைச்</a:t>
            </a:r>
            <a:r>
              <a:rPr lang="en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சுய</a:t>
            </a:r>
            <a:r>
              <a:rPr lang="en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பரிசோதனை</a:t>
            </a:r>
            <a:r>
              <a:rPr lang="en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செய்து</a:t>
            </a:r>
            <a:r>
              <a:rPr lang="en-IN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பார்க்கலாம்</a:t>
            </a:r>
            <a:endParaRPr lang="en-US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Autofit/>
          </a:bodyPr>
          <a:lstStyle/>
          <a:p>
            <a:r>
              <a:rPr lang="en-US" sz="28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குழுக்</a:t>
            </a:r>
            <a:r>
              <a:rPr lang="en-US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மூலமாக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மாணவர்களின்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விளைவுகளை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மேம்படுத்துதல்</a:t>
            </a:r>
            <a:endParaRPr lang="en-US" sz="2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புதிய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கற்றல்-கற்பித்தல்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நடைமுறைகள்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வகுப்பறையில்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ஆசிரியர்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மேற்கொண்ட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புதிய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முயற்சி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மாணவர்கள்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கற்றலுக்கான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மதிப்பீட்டு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அணுகுமுறைகள்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விளைவுகள்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152400"/>
            <a:ext cx="7773338" cy="1596177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7. </a:t>
            </a:r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வளர்ச்சித்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திட்டம்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sz="2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524001"/>
            <a:ext cx="8077200" cy="4267200"/>
          </a:xfrm>
        </p:spPr>
        <p:txBody>
          <a:bodyPr>
            <a:noAutofit/>
          </a:bodyPr>
          <a:lstStyle/>
          <a:p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வளர்ச்சித்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திட்டம்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என்பது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தொலைநோக்குப்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பார்வையுடன்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இலக்கு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குறிக்கோள்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உத்தியுடன்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விரும்பத்தக்க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மாற்றத்தைப்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பள்ளியில்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குறிப்பிட்ட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காலத்தில்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அடைவதாகும்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மாற்றத்தை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ஏற்படுத்த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ஆசிரியர்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குறிக்கோளுடன்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திட்டத்திற்கான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வழிமுறைகளை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வடிவமைத்து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ஆசிரியர்கள்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அமைச்சுப்பணியாளர்கள்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சமுதாயம்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பெற்றோர்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பயனாளிகளுடன்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இணைந்து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செயல்படவேண்டும்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609600"/>
            <a:ext cx="8229600" cy="55165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பள்ளியின்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வளர்ச்சிக்கான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முதல்படியானது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அதன்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தொலைநோக்குத்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திட்டம்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ஆகும்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தொலைநோக்குப்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பார்வையை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வடிவமைக்கும்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போது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கீழ்க்காணும்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கருத்துகளை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மனத்தில்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கொள்ள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வேண்டும்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</a:p>
          <a:p>
            <a:pPr lvl="0"/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எதிர்காலத்தைப்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பிரதிபலிக்கக்கூடியதாக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தொலைநோக்குத்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திட்டம்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அமைய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வேண்டும்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lvl="0"/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தொலைநோக்கு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பார்வை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விழுமியங்களை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உள்ளடக்கியது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எடுத்துக்காட்டாக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அனைவரும்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கற்றுக்கொள்ளலாம்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என்ற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பார்வையுடன்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அதை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அடைவதற்கான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வழிமுறைகளையும்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கால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அவகாசத்தையும்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மாணவர்கள்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அறிதல்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/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தொலைநோக்குப்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பார்வையை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அடைய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3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முதல்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5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வருடங்கள்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வரை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ஆகும்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>
              <a:buNone/>
            </a:pP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533400"/>
            <a:ext cx="8763000" cy="5592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வளர்ச்சித்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திட்டம்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தயாரிப்பு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பின்வரும்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நிலைகளை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உள்ளடக்கியது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அவையாவன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குழுக்களை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உருவாக்குதல்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அடிப்படை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தகவல்கள்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தொலைநோக்குத்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திட்டத்தை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வடிவமைத்தல்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நோக்கங்களை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வரிசைப்படுத்துதல்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இலக்குகள்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/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குறிக்கோள்கள்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மேற்பார்வையிடுதல்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மதிப்பீடு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>
              <a:buNone/>
            </a:pP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8.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பள்ளிக்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கல்வியில்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தகவல்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தொழில்நுட்பம்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sz="28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214695"/>
            <a:ext cx="7772870" cy="3576505"/>
          </a:xfrm>
        </p:spPr>
        <p:txBody>
          <a:bodyPr>
            <a:normAutofit/>
          </a:bodyPr>
          <a:lstStyle/>
          <a:p>
            <a:r>
              <a:rPr lang="en-US" sz="2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யுனெஸ்கோவின்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(UNESCO)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கூற்றுப்படி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தகவல்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தொடர்பு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தொழில்நுட்பங்கள்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என்பவை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பல்வேறு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தொழில்நுட்பக்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கருவிகள்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வளங்களை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உருவாக்குவதற்கும்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சேமிப்பதற்கும்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மீட்டெடுப்பதற்கும்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கையாள்வதற்கும்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தொழில்நுட்பத்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தகவல்களை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அனுப்பிப்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பெறுவதற்கும்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உதவும்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தொழில்நுட்பம்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ஆகும்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  <a:endParaRPr lang="en-US" sz="2200" b="1" dirty="0" smtClean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IN" sz="36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பள்ளிக்</a:t>
            </a:r>
            <a:r>
              <a:rPr lang="en-IN" sz="36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36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கல்வியில்</a:t>
            </a:r>
            <a:r>
              <a:rPr lang="en-IN" sz="36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36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தகவல்</a:t>
            </a:r>
            <a:r>
              <a:rPr lang="en-IN" sz="36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36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தொழில்நுட்பம்</a:t>
            </a:r>
            <a:r>
              <a:rPr lang="en-IN" sz="36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36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36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sz="36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214695"/>
            <a:ext cx="7772870" cy="3576505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NROER</a:t>
            </a:r>
            <a:endParaRPr lang="en-US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E-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pathsala</a:t>
            </a:r>
            <a:endParaRPr lang="en-US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DIKSHA</a:t>
            </a:r>
          </a:p>
          <a:p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OER</a:t>
            </a:r>
          </a:p>
          <a:p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SWAYAM </a:t>
            </a:r>
          </a:p>
          <a:p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MOOC</a:t>
            </a:r>
          </a:p>
          <a:p>
            <a:r>
              <a:rPr lang="en-IN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Shagun</a:t>
            </a:r>
            <a:endParaRPr lang="en-US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SWAYAM PRABA</a:t>
            </a:r>
          </a:p>
          <a:p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0996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IN" sz="36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9. </a:t>
            </a:r>
            <a:r>
              <a:rPr lang="en-IN" sz="36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ஒலி</a:t>
            </a:r>
            <a:r>
              <a:rPr lang="en-IN" sz="36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 </a:t>
            </a:r>
            <a:r>
              <a:rPr lang="en-IN" sz="36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ஒளி</a:t>
            </a:r>
            <a:r>
              <a:rPr lang="en-IN" sz="36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36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வளங்கள்</a:t>
            </a:r>
            <a:r>
              <a:rPr lang="en-IN" sz="36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36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36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sz="36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214695"/>
            <a:ext cx="7772870" cy="3576505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கீழ்க்காணும்</a:t>
            </a:r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இணைய</a:t>
            </a:r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தளத்தில்</a:t>
            </a:r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தலைமைப்பண்பு</a:t>
            </a:r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பற்றிய</a:t>
            </a:r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தகவல்களை</a:t>
            </a:r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</a:t>
            </a:r>
            <a:r>
              <a:rPr lang="en-US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லி</a:t>
            </a:r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 </a:t>
            </a:r>
            <a:r>
              <a:rPr lang="en-US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ஒளி</a:t>
            </a:r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வளங்களாகப்</a:t>
            </a:r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பெறலாம்</a:t>
            </a:r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</a:p>
          <a:p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hlinkClick r:id="rId2"/>
              </a:rPr>
              <a:t>https://www.youtube.com/watch?v=jr819p3pc&amp;feature=youtu.be</a:t>
            </a:r>
            <a:endParaRPr lang="en-US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IN" u="sng" dirty="0" smtClean="0">
                <a:hlinkClick r:id="rId3"/>
              </a:rPr>
              <a:t>https</a:t>
            </a:r>
            <a:r>
              <a:rPr lang="en-IN" u="sng" dirty="0">
                <a:hlinkClick r:id="rId3"/>
              </a:rPr>
              <a:t>://www.youtube</a:t>
            </a:r>
            <a:r>
              <a:rPr lang="en-US" u="sng" dirty="0">
                <a:hlinkClick r:id="rId3"/>
              </a:rPr>
              <a:t>.com/</a:t>
            </a:r>
            <a:r>
              <a:rPr lang="en-US" u="sng" dirty="0" err="1">
                <a:hlinkClick r:id="rId3"/>
              </a:rPr>
              <a:t>watch?v</a:t>
            </a:r>
            <a:r>
              <a:rPr lang="en-US" u="sng" dirty="0">
                <a:hlinkClick r:id="rId3"/>
              </a:rPr>
              <a:t>=hsfg6ON8iqQ&amp;list=PLUgLcpnv1YidWTfKv5Z4E9ZaskiV2ZJf&amp;index=4&amp;t=</a:t>
            </a:r>
            <a:r>
              <a:rPr lang="en-US" u="sng" dirty="0" err="1">
                <a:hlinkClick r:id="rId3"/>
              </a:rPr>
              <a:t>Os</a:t>
            </a:r>
            <a:endParaRPr lang="en-US" dirty="0"/>
          </a:p>
          <a:p>
            <a:endParaRPr lang="en-US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0534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838200"/>
            <a:ext cx="8763000" cy="6400800"/>
          </a:xfrm>
        </p:spPr>
        <p:txBody>
          <a:bodyPr>
            <a:noAutofit/>
          </a:bodyPr>
          <a:lstStyle/>
          <a:p>
            <a:pPr lvl="0"/>
            <a:r>
              <a:rPr lang="en-US" sz="24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3. </a:t>
            </a:r>
            <a:r>
              <a:rPr lang="en-US" sz="2800" b="1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பள்ளித்</a:t>
            </a:r>
            <a:r>
              <a:rPr lang="en-US" sz="28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தலைமைக்கும்</a:t>
            </a:r>
            <a:r>
              <a:rPr lang="en-US" sz="28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நிருவாகத்</a:t>
            </a:r>
            <a:r>
              <a:rPr lang="en-US" sz="28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தலைமைக்குமான</a:t>
            </a:r>
            <a:r>
              <a:rPr lang="en-US" sz="28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US" sz="28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விளைவுகள்</a:t>
            </a:r>
            <a:endParaRPr lang="en-US" sz="2800" b="1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l"/>
            <a:r>
              <a:rPr lang="en-US" sz="2000" b="1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கல்விசார்</a:t>
            </a:r>
            <a:r>
              <a:rPr lang="en-US" sz="20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நிருவாகத்தினர்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பள்ளிக்கல்வி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தலைவர்களுக்கான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கற்றல்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விளைவுகளையும்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அறிவு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திறன்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மனப்பான்மை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பற்றிய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புரிதல்களையும்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பின்வருவனவற்றின்</a:t>
            </a:r>
            <a:r>
              <a:rPr lang="en-US" sz="20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மூலம்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அறிந்து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கொள்ளலாம்</a:t>
            </a:r>
            <a:r>
              <a:rPr lang="en-US" sz="20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</a:p>
          <a:p>
            <a:pPr lvl="0" algn="l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அறிவு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என்பது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கோட்பாடுகளின்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கூறுகளைப்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புரிந்து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கொண்டு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நடைமுறைபடுத்துவதைக்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குறிக்கிறது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lvl="0" algn="l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திறமை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என்பது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கோட்பாடு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நடைமுறைக்கான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கூறுகளை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செயல்படுத்துதைக்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குறிக்கிறது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lvl="0" algn="l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மனப்பான்மை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தனிநபரின்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சிந்தனை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மற்றும்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நம்பிக்கையிலிருந்து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வெளிப்படுவதைக்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குறிக்கிறது</a:t>
            </a: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lvl="0"/>
            <a:endParaRPr lang="en-US" sz="20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20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9.1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தனியாள்</a:t>
            </a:r>
            <a:r>
              <a:rPr lang="en-IN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IN" sz="28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ஆய்வு</a:t>
            </a:r>
            <a:r>
              <a:rPr 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sz="2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824293"/>
            <a:ext cx="7772870" cy="1290507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ஹிமாசல்</a:t>
            </a:r>
            <a:r>
              <a:rPr lang="en-US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பிரதேசத்திலுள்ள</a:t>
            </a:r>
            <a:r>
              <a:rPr lang="en-US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அரசு</a:t>
            </a:r>
            <a:r>
              <a:rPr lang="en-US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ஆரம்ப</a:t>
            </a:r>
            <a:r>
              <a:rPr lang="en-US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பள்ளியின்</a:t>
            </a:r>
            <a:r>
              <a:rPr lang="en-US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en-US" sz="24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தலைமையாசிரியர்</a:t>
            </a:r>
            <a:r>
              <a:rPr lang="en-US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 </a:t>
            </a:r>
            <a:r>
              <a:rPr lang="en-US" sz="24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தனியாள்</a:t>
            </a:r>
            <a:r>
              <a:rPr lang="en-US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ஆய்வு</a:t>
            </a:r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137623"/>
            <a:ext cx="9601200" cy="1596177"/>
          </a:xfrm>
        </p:spPr>
        <p:txBody>
          <a:bodyPr>
            <a:noAutofit/>
          </a:bodyPr>
          <a:lstStyle/>
          <a:p>
            <a:r>
              <a:rPr lang="en-US" sz="166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நன்றி</a:t>
            </a:r>
            <a:endParaRPr lang="en-US" sz="16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5088" b="93509" l="526" r="95158">
                        <a14:foregroundMark x1="14105" y1="25088" x2="14105" y2="25088"/>
                        <a14:foregroundMark x1="83684" y1="27281" x2="83684" y2="27281"/>
                        <a14:foregroundMark x1="92421" y1="41404" x2="92421" y2="41404"/>
                        <a14:foregroundMark x1="88526" y1="40789" x2="88526" y2="40789"/>
                        <a14:foregroundMark x1="90211" y1="41053" x2="90211" y2="41053"/>
                        <a14:foregroundMark x1="94105" y1="42456" x2="94105" y2="42456"/>
                        <a14:foregroundMark x1="4947" y1="57193" x2="4947" y2="57193"/>
                        <a14:foregroundMark x1="11895" y1="22456" x2="11895" y2="22456"/>
                        <a14:foregroundMark x1="35684" y1="7105" x2="35684" y2="7105"/>
                        <a14:foregroundMark x1="35474" y1="9737" x2="35474" y2="9737"/>
                        <a14:foregroundMark x1="50526" y1="9298" x2="50526" y2="9298"/>
                        <a14:foregroundMark x1="18526" y1="10526" x2="18526" y2="105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33800" y="3733800"/>
            <a:ext cx="1270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01436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18455745"/>
              </p:ext>
            </p:extLst>
          </p:nvPr>
        </p:nvGraphicFramePr>
        <p:xfrm>
          <a:off x="0" y="22860"/>
          <a:ext cx="9144000" cy="683514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2709015">
                  <a:extLst>
                    <a:ext uri="{9D8B030D-6E8A-4147-A177-3AD203B41FA5}">
                      <a16:colId xmlns:a16="http://schemas.microsoft.com/office/drawing/2014/main" xmlns="" val="2660860498"/>
                    </a:ext>
                  </a:extLst>
                </a:gridCol>
                <a:gridCol w="3668679">
                  <a:extLst>
                    <a:ext uri="{9D8B030D-6E8A-4147-A177-3AD203B41FA5}">
                      <a16:colId xmlns:a16="http://schemas.microsoft.com/office/drawing/2014/main" xmlns="" val="3882131161"/>
                    </a:ext>
                  </a:extLst>
                </a:gridCol>
                <a:gridCol w="2766306">
                  <a:extLst>
                    <a:ext uri="{9D8B030D-6E8A-4147-A177-3AD203B41FA5}">
                      <a16:colId xmlns:a16="http://schemas.microsoft.com/office/drawing/2014/main" xmlns="" val="2703863588"/>
                    </a:ext>
                  </a:extLst>
                </a:gridCol>
              </a:tblGrid>
              <a:tr h="226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அறிவு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7584" marR="6758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திறமை</a:t>
                      </a:r>
                    </a:p>
                  </a:txBody>
                  <a:tcPr marL="67584" marR="6758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மனப்பான்மை</a:t>
                      </a:r>
                    </a:p>
                  </a:txBody>
                  <a:tcPr marL="67584" marR="67584" marT="0" marB="0"/>
                </a:tc>
                <a:extLst>
                  <a:ext uri="{0D108BD9-81ED-4DB2-BD59-A6C34878D82A}">
                    <a16:rowId xmlns:a16="http://schemas.microsoft.com/office/drawing/2014/main" xmlns="" val="3373681288"/>
                  </a:ext>
                </a:extLst>
              </a:tr>
              <a:tr h="4521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பள்ளித் தலைமைத்துவம்</a:t>
                      </a:r>
                    </a:p>
                  </a:txBody>
                  <a:tcPr marL="67584" marR="675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நோக்கங்களைக் கட்டமைத்தல்</a:t>
                      </a:r>
                    </a:p>
                  </a:txBody>
                  <a:tcPr marL="67584" marR="675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தொடங்குதல்</a:t>
                      </a:r>
                    </a:p>
                  </a:txBody>
                  <a:tcPr marL="67584" marR="67584" marT="0" marB="0"/>
                </a:tc>
                <a:extLst>
                  <a:ext uri="{0D108BD9-81ED-4DB2-BD59-A6C34878D82A}">
                    <a16:rowId xmlns:a16="http://schemas.microsoft.com/office/drawing/2014/main" xmlns="" val="2789532385"/>
                  </a:ext>
                </a:extLst>
              </a:tr>
              <a:tr h="452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பாடப்பொருள் - கற்பித்தல்  அறிவு</a:t>
                      </a:r>
                    </a:p>
                  </a:txBody>
                  <a:tcPr marL="67584" marR="675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இணைந்த செயல்பாடு</a:t>
                      </a:r>
                    </a:p>
                  </a:txBody>
                  <a:tcPr marL="67584" marR="675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நேர்மறை வெளிப்பாடு</a:t>
                      </a:r>
                    </a:p>
                  </a:txBody>
                  <a:tcPr marL="67584" marR="67584" marT="0" marB="0"/>
                </a:tc>
                <a:extLst>
                  <a:ext uri="{0D108BD9-81ED-4DB2-BD59-A6C34878D82A}">
                    <a16:rowId xmlns:a16="http://schemas.microsoft.com/office/drawing/2014/main" xmlns="" val="2178249618"/>
                  </a:ext>
                </a:extLst>
              </a:tr>
              <a:tr h="11303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கல்வி மேம்பாட்டிற்கான ஆதரவு மற்றும் மேற்பார்வை</a:t>
                      </a:r>
                    </a:p>
                  </a:txBody>
                  <a:tcPr marL="67584" marR="675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தகவல் பரிமாற்றம்</a:t>
                      </a:r>
                    </a:p>
                  </a:txBody>
                  <a:tcPr marL="67584" marR="675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உடனுக்குடன் செயல்படுதல்</a:t>
                      </a:r>
                    </a:p>
                  </a:txBody>
                  <a:tcPr marL="67584" marR="67584" marT="0" marB="0"/>
                </a:tc>
                <a:extLst>
                  <a:ext uri="{0D108BD9-81ED-4DB2-BD59-A6C34878D82A}">
                    <a16:rowId xmlns:a16="http://schemas.microsoft.com/office/drawing/2014/main" xmlns="" val="4290524314"/>
                  </a:ext>
                </a:extLst>
              </a:tr>
              <a:tr h="2712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 err="1" smtClean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சமக்ர</a:t>
                      </a:r>
                      <a:r>
                        <a:rPr lang="en-US" sz="1600" b="1" dirty="0" smtClean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சிக்க்ஷாவின்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முக்கிய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கூறுகள்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45720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67584" marR="675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கல்வி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மேம்பாட்டிற்கான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ஆதரவு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மற்றும்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மேற்பார்வை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7584" marR="675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அனைத்துக்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குழந்தைகளும்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கற்றல்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திறன்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உள்ளவர்கள்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என்று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நம்புதல்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ஒவ்வொரு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 smtClean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ஆசிரியர்களும்</a:t>
                      </a:r>
                      <a:r>
                        <a:rPr lang="en-US" sz="1600" b="1" dirty="0" smtClean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 smtClean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அறிவு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திறன்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மற்றும்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மனப்பான்மையை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வளர்த்துக்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கொள்ளுதல்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</a:t>
                      </a:r>
                    </a:p>
                  </a:txBody>
                  <a:tcPr marL="67584" marR="67584" marT="0" marB="0"/>
                </a:tc>
                <a:extLst>
                  <a:ext uri="{0D108BD9-81ED-4DB2-BD59-A6C34878D82A}">
                    <a16:rowId xmlns:a16="http://schemas.microsoft.com/office/drawing/2014/main" xmlns="" val="4204389903"/>
                  </a:ext>
                </a:extLst>
              </a:tr>
              <a:tr h="1356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கல்வியில்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தகவல்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தொடர்பு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 smtClean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தொழில்</a:t>
                      </a:r>
                      <a:r>
                        <a:rPr lang="en-US" sz="1600" b="1" dirty="0" smtClean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 smtClean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நுட்பத்தை</a:t>
                      </a:r>
                      <a:r>
                        <a:rPr lang="en-US" sz="1600" b="1" dirty="0" smtClean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இணைத்தல்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/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அறிமுகம்</a:t>
                      </a: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செய்தல்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7584" marR="6758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கற்றல் கற்பித்தல் மாற்றங்களுக்கான ஆதரவு</a:t>
                      </a:r>
                    </a:p>
                  </a:txBody>
                  <a:tcPr marL="67584" marR="675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67584" marR="67584" marT="0" marB="0"/>
                </a:tc>
                <a:extLst>
                  <a:ext uri="{0D108BD9-81ED-4DB2-BD59-A6C34878D82A}">
                    <a16:rowId xmlns:a16="http://schemas.microsoft.com/office/drawing/2014/main" xmlns="" val="3468984534"/>
                  </a:ext>
                </a:extLst>
              </a:tr>
              <a:tr h="452120">
                <a:tc>
                  <a:txBody>
                    <a:bodyPr/>
                    <a:lstStyle/>
                    <a:p>
                      <a:pPr marL="45720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7584" marR="675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திட்டமிடுதல் மற்றும் மீளாய்வு</a:t>
                      </a:r>
                    </a:p>
                  </a:txBody>
                  <a:tcPr marL="67584" marR="67584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67584" marR="67584" marT="0" marB="0"/>
                </a:tc>
                <a:extLst>
                  <a:ext uri="{0D108BD9-81ED-4DB2-BD59-A6C34878D82A}">
                    <a16:rowId xmlns:a16="http://schemas.microsoft.com/office/drawing/2014/main" xmlns="" val="10382178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85209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4.தலைமைப்பண்புகள் 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n-US" sz="2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ta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சிறந்த தலைவ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ராக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ta-IN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விளங்க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ஒருவருக்கு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எத்தகைய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பண்புகள்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தேவை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?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தான்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தொடங்காற்றல்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நேர்மறையான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எண்ணங்கள்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சுய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ஊக்கம்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பிறரை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ஊக்குவித்தல்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மாற்றத்தை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உருவாக்க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தொடர்ந்து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முயற்சி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செய்தல்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endParaRPr lang="en-US" sz="2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err="1">
                <a:solidFill>
                  <a:srgbClr val="0070C0"/>
                </a:solidFill>
              </a:rPr>
              <a:t>தலைவர்களுள்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err="1">
                <a:solidFill>
                  <a:srgbClr val="0070C0"/>
                </a:solidFill>
              </a:rPr>
              <a:t>இருவகையினர்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dirty="0">
                <a:solidFill>
                  <a:srgbClr val="0070C0"/>
                </a:solidFill>
              </a:rPr>
              <a:t/>
            </a:r>
            <a:br>
              <a:rPr lang="en-US" sz="2800" dirty="0">
                <a:solidFill>
                  <a:srgbClr val="0070C0"/>
                </a:solidFill>
              </a:rPr>
            </a:b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செயலின்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அடிப்படையில்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தலைவர்கள்</a:t>
            </a:r>
            <a:endParaRPr lang="en-US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lvl="0" indent="0">
              <a:lnSpc>
                <a:spcPct val="150000"/>
              </a:lnSpc>
              <a:buNone/>
            </a:pP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நிலையின்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அடிப்படையில்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தலைவர்கள்</a:t>
            </a:r>
            <a:endParaRPr lang="en-US" sz="22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endParaRPr lang="en-US" sz="2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endParaRPr lang="en-US" sz="2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2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842223"/>
            <a:ext cx="7773338" cy="1596177"/>
          </a:xfrm>
        </p:spPr>
        <p:txBody>
          <a:bodyPr>
            <a:norm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தலைமைப்பண்பு</a:t>
            </a:r>
            <a:r>
              <a:rPr lang="en-US" sz="2800" b="1" dirty="0" smtClean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- </a:t>
            </a:r>
            <a:r>
              <a:rPr lang="en-US" sz="2800" b="1" dirty="0" err="1" smtClean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வரையறை</a:t>
            </a:r>
            <a:r>
              <a:rPr 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sz="2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519493"/>
            <a:ext cx="7772870" cy="1823907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ஒரு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குழு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அல்லது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அமைப்பினரிடம்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கருத்தை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ஏற்படுத்தி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வழிநடத்திச்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செல்லும்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ஆற்றலாகும்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  <a:endParaRPr lang="en-US" sz="2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sz="2800" b="1" dirty="0" err="1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ஆற்றலின்</a:t>
            </a:r>
            <a:r>
              <a:rPr lang="en-US" sz="2800" b="1" dirty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வகைகள்</a:t>
            </a:r>
            <a:r>
              <a:rPr 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sz="2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கட்டாய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ஆற்றல்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en-US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en-US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பயனளிக்கின்ற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ஆற்றல்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அல்லது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பண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பலன்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en-US" sz="22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en-US" sz="2200" b="1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தரநெறிசார்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ஆற்றல்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தரம்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2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ஒழுங்குமுறை</a:t>
            </a:r>
            <a:r>
              <a:rPr 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  <a:p>
            <a:pPr>
              <a:buNone/>
            </a:pPr>
            <a:endParaRPr lang="en-US" sz="2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C71B277C-C29A-4BA0-A7BA-43502DF21AB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465</TotalTime>
  <Words>1608</Words>
  <Application>Microsoft Office PowerPoint</Application>
  <PresentationFormat>On-screen Show (4:3)</PresentationFormat>
  <Paragraphs>236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Droplet</vt:lpstr>
      <vt:lpstr>பள்ளித் தலைமைத்துவம் – கருத்தும் பயன்பாடும்</vt:lpstr>
      <vt:lpstr>1. கட்டகத்தின் அறிமுகம் </vt:lpstr>
      <vt:lpstr>2. கற்றல் நோக்கங்கள் </vt:lpstr>
      <vt:lpstr>Slide 4</vt:lpstr>
      <vt:lpstr>Slide 5</vt:lpstr>
      <vt:lpstr>4.தலைமைப்பண்புகள்  </vt:lpstr>
      <vt:lpstr>தலைவர்களுள் இருவகையினர்  </vt:lpstr>
      <vt:lpstr>தலைமைப்பண்பு - வரையறை </vt:lpstr>
      <vt:lpstr> ஆற்றலின் வகைகள் </vt:lpstr>
      <vt:lpstr>   நிருவாகத்திற்கு அப்பாற்பட்ட தலைமைத்துவ பண்புகள்   </vt:lpstr>
      <vt:lpstr>Slide 11</vt:lpstr>
      <vt:lpstr>Slide 12</vt:lpstr>
      <vt:lpstr>பள்ளித் தலைமைகள் - பணிகளும் பொறுப்புகளும்</vt:lpstr>
      <vt:lpstr>சுய வளர்ச்சியினை மேம்படுத்துதல் </vt:lpstr>
      <vt:lpstr>கற்றல் கற்பித்தல் செயல்முறைகளில் மாற்றம் காண்பது  </vt:lpstr>
      <vt:lpstr>குழுக்களை அமைத்து மேம்படுத்துதல் </vt:lpstr>
      <vt:lpstr>புதுமைகளை முன்னெடுத்தல்  </vt:lpstr>
      <vt:lpstr>கூட்டணியை முன்னெடுத்தல்</vt:lpstr>
      <vt:lpstr>பள்ளி நிருவாகத்தை வழிநடத்துதல்</vt:lpstr>
      <vt:lpstr>5. கல்வியில் மாணவர்களின் கற்றலை மேம்படுத்துவதற்கான தலைமைப் பண்புகள்</vt:lpstr>
      <vt:lpstr>செயல்வழிக் கற்றல் கொள்கை - தொடர்பான பார்வையை மேம்படுத்துதல்</vt:lpstr>
      <vt:lpstr>பாடப்பொருள் அறிவு சார்ந்த திறன்களை பள்ளி தலைமையாக  புரிந்துக் கொள்ளல் </vt:lpstr>
      <vt:lpstr>கற்றல் விளைவுகள் என்றால் என்ன? </vt:lpstr>
      <vt:lpstr>பின்தங்கிய குழுக்களைச் சேர்ந்த குழந்தைகளுக்கான தேவைகள் பின்வருவனவற்றை உள்ளடக்கியுள்ளன.  </vt:lpstr>
      <vt:lpstr>தொடர்ச்சி….</vt:lpstr>
      <vt:lpstr>பள்ளி அடிப்படையிலான மதிப்பீடு என்றால் என்ன?    </vt:lpstr>
      <vt:lpstr>பள்ளியில் கல்வி மேற்பார்வை  </vt:lpstr>
      <vt:lpstr>மேற்பார்வையிடுதலில் பள்ளியின் தலைமை ஆசிரியருக்கும் ஆசிரியருக்கும் இடையேயான தொடர்பு </vt:lpstr>
      <vt:lpstr>கல்வி மேற்பார்வையாளரின் செயல்பாடுகள்</vt:lpstr>
      <vt:lpstr>6. பள்ளிகளில் கற்றல் கலாச்சாரத்தை உருவாக்குதல் </vt:lpstr>
      <vt:lpstr> கற்றல் கலாச்சாரத்தை முன்னெடுக்க உதவும் குறிப்புகள் </vt:lpstr>
      <vt:lpstr> 6.1 பிரதிபலிப்பு நடைமுறையாளராக ஆசிரியர்களும் தலைமை ஆசிரியர்களும் </vt:lpstr>
      <vt:lpstr>குழுக் கற்றல் மூலமாக மாணவர்களின் கற்றல் விளைவுகளை மேம்படுத்துதல்</vt:lpstr>
      <vt:lpstr> 7. பள்ளி வளர்ச்சித் திட்டம்  </vt:lpstr>
      <vt:lpstr>Slide 35</vt:lpstr>
      <vt:lpstr>Slide 36</vt:lpstr>
      <vt:lpstr> 8. பள்ளிக் கல்வியில் தகவல் தொழில்நுட்பம்  </vt:lpstr>
      <vt:lpstr> பள்ளிக் கல்வியில் தகவல் தொழில்நுட்பம்  </vt:lpstr>
      <vt:lpstr> 9. ஒலி – ஒளி வளங்கள்  </vt:lpstr>
      <vt:lpstr> 9.1 தனியாள் ஆய்வு </vt:lpstr>
      <vt:lpstr>நன்றி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DIET</dc:creator>
  <cp:lastModifiedBy>System2</cp:lastModifiedBy>
  <cp:revision>66</cp:revision>
  <dcterms:created xsi:type="dcterms:W3CDTF">2006-08-16T00:00:00Z</dcterms:created>
  <dcterms:modified xsi:type="dcterms:W3CDTF">2019-10-04T05:58:02Z</dcterms:modified>
</cp:coreProperties>
</file>